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6"/>
  </p:notesMasterIdLst>
  <p:sldIdLst>
    <p:sldId id="261" r:id="rId2"/>
    <p:sldId id="3348" r:id="rId3"/>
    <p:sldId id="259" r:id="rId4"/>
    <p:sldId id="3326" r:id="rId5"/>
    <p:sldId id="3349" r:id="rId6"/>
    <p:sldId id="3334" r:id="rId7"/>
    <p:sldId id="3350" r:id="rId8"/>
    <p:sldId id="3343" r:id="rId9"/>
    <p:sldId id="3345" r:id="rId10"/>
    <p:sldId id="3346" r:id="rId11"/>
    <p:sldId id="3351" r:id="rId12"/>
    <p:sldId id="3347" r:id="rId13"/>
    <p:sldId id="3353" r:id="rId14"/>
    <p:sldId id="284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F8ED1C-A87B-4D52-B1C9-AD1CD9444AF6}" v="27" dt="2023-03-20T14:22:01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a Spanol De Camargo Pereira" userId="686e00c0-aeb0-4df8-87bc-ef2270261629" providerId="ADAL" clId="{28F8ED1C-A87B-4D52-B1C9-AD1CD9444AF6}"/>
    <pc:docChg chg="undo custSel addSld modSld">
      <pc:chgData name="Mariana Spanol De Camargo Pereira" userId="686e00c0-aeb0-4df8-87bc-ef2270261629" providerId="ADAL" clId="{28F8ED1C-A87B-4D52-B1C9-AD1CD9444AF6}" dt="2023-03-20T14:22:48.348" v="694" actId="20577"/>
      <pc:docMkLst>
        <pc:docMk/>
      </pc:docMkLst>
      <pc:sldChg chg="addSp delSp modSp add mod">
        <pc:chgData name="Mariana Spanol De Camargo Pereira" userId="686e00c0-aeb0-4df8-87bc-ef2270261629" providerId="ADAL" clId="{28F8ED1C-A87B-4D52-B1C9-AD1CD9444AF6}" dt="2023-03-20T11:54:21.948" v="401" actId="20577"/>
        <pc:sldMkLst>
          <pc:docMk/>
          <pc:sldMk cId="0" sldId="259"/>
        </pc:sldMkLst>
        <pc:spChg chg="add mod">
          <ac:chgData name="Mariana Spanol De Camargo Pereira" userId="686e00c0-aeb0-4df8-87bc-ef2270261629" providerId="ADAL" clId="{28F8ED1C-A87B-4D52-B1C9-AD1CD9444AF6}" dt="2023-03-20T11:51:50.015" v="347" actId="1076"/>
          <ac:spMkLst>
            <pc:docMk/>
            <pc:sldMk cId="0" sldId="259"/>
            <ac:spMk id="29" creationId="{BC0988BF-FD2E-4A40-8970-C6E034325D77}"/>
          </ac:spMkLst>
        </pc:spChg>
        <pc:spChg chg="add mod">
          <ac:chgData name="Mariana Spanol De Camargo Pereira" userId="686e00c0-aeb0-4df8-87bc-ef2270261629" providerId="ADAL" clId="{28F8ED1C-A87B-4D52-B1C9-AD1CD9444AF6}" dt="2023-03-20T11:51:54.224" v="349" actId="1076"/>
          <ac:spMkLst>
            <pc:docMk/>
            <pc:sldMk cId="0" sldId="259"/>
            <ac:spMk id="30" creationId="{5067C945-C5E6-427B-BBCE-292C26DF62F9}"/>
          </ac:spMkLst>
        </pc:spChg>
        <pc:spChg chg="add mod">
          <ac:chgData name="Mariana Spanol De Camargo Pereira" userId="686e00c0-aeb0-4df8-87bc-ef2270261629" providerId="ADAL" clId="{28F8ED1C-A87B-4D52-B1C9-AD1CD9444AF6}" dt="2023-03-20T11:52:00.160" v="351" actId="1076"/>
          <ac:spMkLst>
            <pc:docMk/>
            <pc:sldMk cId="0" sldId="259"/>
            <ac:spMk id="31" creationId="{BF762110-39B1-4AA2-99D4-1E1A21B0163F}"/>
          </ac:spMkLst>
        </pc:spChg>
        <pc:spChg chg="add mod">
          <ac:chgData name="Mariana Spanol De Camargo Pereira" userId="686e00c0-aeb0-4df8-87bc-ef2270261629" providerId="ADAL" clId="{28F8ED1C-A87B-4D52-B1C9-AD1CD9444AF6}" dt="2023-03-20T11:52:05.185" v="353" actId="1076"/>
          <ac:spMkLst>
            <pc:docMk/>
            <pc:sldMk cId="0" sldId="259"/>
            <ac:spMk id="32" creationId="{BDF0D177-C0F6-4547-A7B5-50777337BFF6}"/>
          </ac:spMkLst>
        </pc:spChg>
        <pc:spChg chg="add mod">
          <ac:chgData name="Mariana Spanol De Camargo Pereira" userId="686e00c0-aeb0-4df8-87bc-ef2270261629" providerId="ADAL" clId="{28F8ED1C-A87B-4D52-B1C9-AD1CD9444AF6}" dt="2023-03-20T11:52:12.247" v="356" actId="1076"/>
          <ac:spMkLst>
            <pc:docMk/>
            <pc:sldMk cId="0" sldId="259"/>
            <ac:spMk id="33" creationId="{B77FA6D0-5C4F-4BF1-9A2B-8131C8F24EDF}"/>
          </ac:spMkLst>
        </pc:spChg>
        <pc:spChg chg="add mod">
          <ac:chgData name="Mariana Spanol De Camargo Pereira" userId="686e00c0-aeb0-4df8-87bc-ef2270261629" providerId="ADAL" clId="{28F8ED1C-A87B-4D52-B1C9-AD1CD9444AF6}" dt="2023-03-20T11:53:56.044" v="380" actId="20577"/>
          <ac:spMkLst>
            <pc:docMk/>
            <pc:sldMk cId="0" sldId="259"/>
            <ac:spMk id="34" creationId="{2014CE83-88AB-4BFD-AED7-77BE8C692CE3}"/>
          </ac:spMkLst>
        </pc:spChg>
        <pc:spChg chg="add mod">
          <ac:chgData name="Mariana Spanol De Camargo Pereira" userId="686e00c0-aeb0-4df8-87bc-ef2270261629" providerId="ADAL" clId="{28F8ED1C-A87B-4D52-B1C9-AD1CD9444AF6}" dt="2023-03-20T11:53:59.239" v="382" actId="20577"/>
          <ac:spMkLst>
            <pc:docMk/>
            <pc:sldMk cId="0" sldId="259"/>
            <ac:spMk id="35" creationId="{EBF848E6-CAF6-4360-A32D-695B54F00C1D}"/>
          </ac:spMkLst>
        </pc:spChg>
        <pc:spChg chg="add mod">
          <ac:chgData name="Mariana Spanol De Camargo Pereira" userId="686e00c0-aeb0-4df8-87bc-ef2270261629" providerId="ADAL" clId="{28F8ED1C-A87B-4D52-B1C9-AD1CD9444AF6}" dt="2023-03-20T11:54:03.885" v="386" actId="20577"/>
          <ac:spMkLst>
            <pc:docMk/>
            <pc:sldMk cId="0" sldId="259"/>
            <ac:spMk id="36" creationId="{4CB5E513-C5F4-45B2-A3F9-FED047C92FD4}"/>
          </ac:spMkLst>
        </pc:spChg>
        <pc:spChg chg="add mod">
          <ac:chgData name="Mariana Spanol De Camargo Pereira" userId="686e00c0-aeb0-4df8-87bc-ef2270261629" providerId="ADAL" clId="{28F8ED1C-A87B-4D52-B1C9-AD1CD9444AF6}" dt="2023-03-20T11:54:06.627" v="388" actId="20577"/>
          <ac:spMkLst>
            <pc:docMk/>
            <pc:sldMk cId="0" sldId="259"/>
            <ac:spMk id="37" creationId="{AD041B6F-D4EB-4D77-9E1A-D9C7A8E80466}"/>
          </ac:spMkLst>
        </pc:spChg>
        <pc:spChg chg="add mod">
          <ac:chgData name="Mariana Spanol De Camargo Pereira" userId="686e00c0-aeb0-4df8-87bc-ef2270261629" providerId="ADAL" clId="{28F8ED1C-A87B-4D52-B1C9-AD1CD9444AF6}" dt="2023-03-20T11:53:52.340" v="378" actId="1076"/>
          <ac:spMkLst>
            <pc:docMk/>
            <pc:sldMk cId="0" sldId="259"/>
            <ac:spMk id="38" creationId="{B3937427-6391-4B76-85B0-E7C394A9E725}"/>
          </ac:spMkLst>
        </pc:spChg>
        <pc:spChg chg="mod">
          <ac:chgData name="Mariana Spanol De Camargo Pereira" userId="686e00c0-aeb0-4df8-87bc-ef2270261629" providerId="ADAL" clId="{28F8ED1C-A87B-4D52-B1C9-AD1CD9444AF6}" dt="2023-03-20T11:54:21.948" v="401" actId="20577"/>
          <ac:spMkLst>
            <pc:docMk/>
            <pc:sldMk cId="0" sldId="259"/>
            <ac:spMk id="82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6:31.620" v="320" actId="113"/>
          <ac:spMkLst>
            <pc:docMk/>
            <pc:sldMk cId="0" sldId="259"/>
            <ac:spMk id="131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6:12.699" v="314" actId="113"/>
          <ac:spMkLst>
            <pc:docMk/>
            <pc:sldMk cId="0" sldId="259"/>
            <ac:spMk id="133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6:38.481" v="322" actId="113"/>
          <ac:spMkLst>
            <pc:docMk/>
            <pc:sldMk cId="0" sldId="259"/>
            <ac:spMk id="137" creationId="{00000000-0000-0000-0000-000000000000}"/>
          </ac:spMkLst>
        </pc:spChg>
        <pc:spChg chg="mod topLvl">
          <ac:chgData name="Mariana Spanol De Camargo Pereira" userId="686e00c0-aeb0-4df8-87bc-ef2270261629" providerId="ADAL" clId="{28F8ED1C-A87B-4D52-B1C9-AD1CD9444AF6}" dt="2023-03-20T11:53:47.168" v="377" actId="1076"/>
          <ac:spMkLst>
            <pc:docMk/>
            <pc:sldMk cId="0" sldId="259"/>
            <ac:spMk id="283" creationId="{00000000-0000-0000-0000-000000000000}"/>
          </ac:spMkLst>
        </pc:spChg>
        <pc:spChg chg="del mod topLvl">
          <ac:chgData name="Mariana Spanol De Camargo Pereira" userId="686e00c0-aeb0-4df8-87bc-ef2270261629" providerId="ADAL" clId="{28F8ED1C-A87B-4D52-B1C9-AD1CD9444AF6}" dt="2023-03-20T11:53:16.418" v="370" actId="478"/>
          <ac:spMkLst>
            <pc:docMk/>
            <pc:sldMk cId="0" sldId="259"/>
            <ac:spMk id="284" creationId="{00000000-0000-0000-0000-000000000000}"/>
          </ac:spMkLst>
        </pc:spChg>
        <pc:spChg chg="del mod topLvl">
          <ac:chgData name="Mariana Spanol De Camargo Pereira" userId="686e00c0-aeb0-4df8-87bc-ef2270261629" providerId="ADAL" clId="{28F8ED1C-A87B-4D52-B1C9-AD1CD9444AF6}" dt="2023-03-20T11:51:32.403" v="342" actId="478"/>
          <ac:spMkLst>
            <pc:docMk/>
            <pc:sldMk cId="0" sldId="259"/>
            <ac:spMk id="286" creationId="{00000000-0000-0000-0000-000000000000}"/>
          </ac:spMkLst>
        </pc:spChg>
        <pc:spChg chg="del mod topLvl">
          <ac:chgData name="Mariana Spanol De Camargo Pereira" userId="686e00c0-aeb0-4df8-87bc-ef2270261629" providerId="ADAL" clId="{28F8ED1C-A87B-4D52-B1C9-AD1CD9444AF6}" dt="2023-03-20T11:51:29.622" v="341" actId="478"/>
          <ac:spMkLst>
            <pc:docMk/>
            <pc:sldMk cId="0" sldId="259"/>
            <ac:spMk id="287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7:09.289" v="325" actId="207"/>
          <ac:spMkLst>
            <pc:docMk/>
            <pc:sldMk cId="0" sldId="259"/>
            <ac:spMk id="289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7:09.289" v="325" actId="207"/>
          <ac:spMkLst>
            <pc:docMk/>
            <pc:sldMk cId="0" sldId="259"/>
            <ac:spMk id="290" creationId="{00000000-0000-0000-0000-000000000000}"/>
          </ac:spMkLst>
        </pc:spChg>
        <pc:spChg chg="del mod topLvl">
          <ac:chgData name="Mariana Spanol De Camargo Pereira" userId="686e00c0-aeb0-4df8-87bc-ef2270261629" providerId="ADAL" clId="{28F8ED1C-A87B-4D52-B1C9-AD1CD9444AF6}" dt="2023-03-20T11:51:26.885" v="340" actId="478"/>
          <ac:spMkLst>
            <pc:docMk/>
            <pc:sldMk cId="0" sldId="259"/>
            <ac:spMk id="292" creationId="{00000000-0000-0000-0000-000000000000}"/>
          </ac:spMkLst>
        </pc:spChg>
        <pc:spChg chg="del mod topLvl">
          <ac:chgData name="Mariana Spanol De Camargo Pereira" userId="686e00c0-aeb0-4df8-87bc-ef2270261629" providerId="ADAL" clId="{28F8ED1C-A87B-4D52-B1C9-AD1CD9444AF6}" dt="2023-03-20T11:51:25.257" v="338" actId="478"/>
          <ac:spMkLst>
            <pc:docMk/>
            <pc:sldMk cId="0" sldId="259"/>
            <ac:spMk id="293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7:09.289" v="325" actId="207"/>
          <ac:spMkLst>
            <pc:docMk/>
            <pc:sldMk cId="0" sldId="259"/>
            <ac:spMk id="295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7:09.289" v="325" actId="207"/>
          <ac:spMkLst>
            <pc:docMk/>
            <pc:sldMk cId="0" sldId="259"/>
            <ac:spMk id="296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7:09.289" v="325" actId="207"/>
          <ac:spMkLst>
            <pc:docMk/>
            <pc:sldMk cId="0" sldId="259"/>
            <ac:spMk id="298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7:09.289" v="325" actId="207"/>
          <ac:spMkLst>
            <pc:docMk/>
            <pc:sldMk cId="0" sldId="259"/>
            <ac:spMk id="301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6:27.030" v="318" actId="113"/>
          <ac:spMkLst>
            <pc:docMk/>
            <pc:sldMk cId="0" sldId="259"/>
            <ac:spMk id="302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7:09.289" v="325" actId="207"/>
          <ac:spMkLst>
            <pc:docMk/>
            <pc:sldMk cId="0" sldId="259"/>
            <ac:spMk id="304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53:23.445" v="373" actId="1076"/>
          <ac:spMkLst>
            <pc:docMk/>
            <pc:sldMk cId="0" sldId="259"/>
            <ac:spMk id="307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6:18.431" v="316" actId="113"/>
          <ac:spMkLst>
            <pc:docMk/>
            <pc:sldMk cId="0" sldId="259"/>
            <ac:spMk id="308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47:09.289" v="325" actId="207"/>
          <ac:spMkLst>
            <pc:docMk/>
            <pc:sldMk cId="0" sldId="259"/>
            <ac:spMk id="310" creationId="{00000000-0000-0000-0000-000000000000}"/>
          </ac:spMkLst>
        </pc:spChg>
        <pc:grpChg chg="del mod">
          <ac:chgData name="Mariana Spanol De Camargo Pereira" userId="686e00c0-aeb0-4df8-87bc-ef2270261629" providerId="ADAL" clId="{28F8ED1C-A87B-4D52-B1C9-AD1CD9444AF6}" dt="2023-03-20T11:49:32.150" v="329" actId="165"/>
          <ac:grpSpMkLst>
            <pc:docMk/>
            <pc:sldMk cId="0" sldId="259"/>
            <ac:grpSpMk id="17" creationId="{00000000-0000-0000-0000-000000000000}"/>
          </ac:grpSpMkLst>
        </pc:grpChg>
        <pc:grpChg chg="del">
          <ac:chgData name="Mariana Spanol De Camargo Pereira" userId="686e00c0-aeb0-4df8-87bc-ef2270261629" providerId="ADAL" clId="{28F8ED1C-A87B-4D52-B1C9-AD1CD9444AF6}" dt="2023-03-20T11:51:40.676" v="344" actId="478"/>
          <ac:grpSpMkLst>
            <pc:docMk/>
            <pc:sldMk cId="0" sldId="259"/>
            <ac:grpSpMk id="18" creationId="{00000000-0000-0000-0000-000000000000}"/>
          </ac:grpSpMkLst>
        </pc:grpChg>
        <pc:grpChg chg="del">
          <ac:chgData name="Mariana Spanol De Camargo Pereira" userId="686e00c0-aeb0-4df8-87bc-ef2270261629" providerId="ADAL" clId="{28F8ED1C-A87B-4D52-B1C9-AD1CD9444AF6}" dt="2023-03-20T11:51:29.622" v="341" actId="478"/>
          <ac:grpSpMkLst>
            <pc:docMk/>
            <pc:sldMk cId="0" sldId="259"/>
            <ac:grpSpMk id="285" creationId="{00000000-0000-0000-0000-000000000000}"/>
          </ac:grpSpMkLst>
        </pc:grpChg>
        <pc:grpChg chg="del">
          <ac:chgData name="Mariana Spanol De Camargo Pereira" userId="686e00c0-aeb0-4df8-87bc-ef2270261629" providerId="ADAL" clId="{28F8ED1C-A87B-4D52-B1C9-AD1CD9444AF6}" dt="2023-03-20T11:51:35.767" v="343" actId="478"/>
          <ac:grpSpMkLst>
            <pc:docMk/>
            <pc:sldMk cId="0" sldId="259"/>
            <ac:grpSpMk id="288" creationId="{00000000-0000-0000-0000-000000000000}"/>
          </ac:grpSpMkLst>
        </pc:grpChg>
        <pc:grpChg chg="del">
          <ac:chgData name="Mariana Spanol De Camargo Pereira" userId="686e00c0-aeb0-4df8-87bc-ef2270261629" providerId="ADAL" clId="{28F8ED1C-A87B-4D52-B1C9-AD1CD9444AF6}" dt="2023-03-20T11:51:25.257" v="338" actId="478"/>
          <ac:grpSpMkLst>
            <pc:docMk/>
            <pc:sldMk cId="0" sldId="259"/>
            <ac:grpSpMk id="291" creationId="{00000000-0000-0000-0000-000000000000}"/>
          </ac:grpSpMkLst>
        </pc:grpChg>
        <pc:picChg chg="del">
          <ac:chgData name="Mariana Spanol De Camargo Pereira" userId="686e00c0-aeb0-4df8-87bc-ef2270261629" providerId="ADAL" clId="{28F8ED1C-A87B-4D52-B1C9-AD1CD9444AF6}" dt="2023-03-20T11:51:42.227" v="345" actId="478"/>
          <ac:picMkLst>
            <pc:docMk/>
            <pc:sldMk cId="0" sldId="259"/>
            <ac:picMk id="202" creationId="{00000000-0000-0000-0000-000000000000}"/>
          </ac:picMkLst>
        </pc:picChg>
      </pc:sldChg>
      <pc:sldChg chg="addSp delSp modSp mod">
        <pc:chgData name="Mariana Spanol De Camargo Pereira" userId="686e00c0-aeb0-4df8-87bc-ef2270261629" providerId="ADAL" clId="{28F8ED1C-A87B-4D52-B1C9-AD1CD9444AF6}" dt="2023-03-20T11:45:39.399" v="310" actId="478"/>
        <pc:sldMkLst>
          <pc:docMk/>
          <pc:sldMk cId="0" sldId="261"/>
        </pc:sldMkLst>
        <pc:spChg chg="mod">
          <ac:chgData name="Mariana Spanol De Camargo Pereira" userId="686e00c0-aeb0-4df8-87bc-ef2270261629" providerId="ADAL" clId="{28F8ED1C-A87B-4D52-B1C9-AD1CD9444AF6}" dt="2023-03-20T11:44:53.321" v="308" actId="20577"/>
          <ac:spMkLst>
            <pc:docMk/>
            <pc:sldMk cId="0" sldId="261"/>
            <ac:spMk id="511" creationId="{00000000-0000-0000-0000-000000000000}"/>
          </ac:spMkLst>
        </pc:spChg>
        <pc:picChg chg="add del">
          <ac:chgData name="Mariana Spanol De Camargo Pereira" userId="686e00c0-aeb0-4df8-87bc-ef2270261629" providerId="ADAL" clId="{28F8ED1C-A87B-4D52-B1C9-AD1CD9444AF6}" dt="2023-03-20T11:45:39.399" v="310" actId="478"/>
          <ac:picMkLst>
            <pc:docMk/>
            <pc:sldMk cId="0" sldId="261"/>
            <ac:picMk id="3" creationId="{3F1EAFC7-609C-426F-B8D2-953E2603FE81}"/>
          </ac:picMkLst>
        </pc:picChg>
      </pc:sldChg>
      <pc:sldChg chg="modSp mod">
        <pc:chgData name="Mariana Spanol De Camargo Pereira" userId="686e00c0-aeb0-4df8-87bc-ef2270261629" providerId="ADAL" clId="{28F8ED1C-A87B-4D52-B1C9-AD1CD9444AF6}" dt="2023-03-15T18:35:10.711" v="88" actId="20577"/>
        <pc:sldMkLst>
          <pc:docMk/>
          <pc:sldMk cId="0" sldId="284"/>
        </pc:sldMkLst>
        <pc:spChg chg="mod">
          <ac:chgData name="Mariana Spanol De Camargo Pereira" userId="686e00c0-aeb0-4df8-87bc-ef2270261629" providerId="ADAL" clId="{28F8ED1C-A87B-4D52-B1C9-AD1CD9444AF6}" dt="2023-03-15T18:35:10.711" v="88" actId="20577"/>
          <ac:spMkLst>
            <pc:docMk/>
            <pc:sldMk cId="0" sldId="284"/>
            <ac:spMk id="1116" creationId="{00000000-0000-0000-0000-000000000000}"/>
          </ac:spMkLst>
        </pc:spChg>
      </pc:sldChg>
      <pc:sldChg chg="delSp modSp mod">
        <pc:chgData name="Mariana Spanol De Camargo Pereira" userId="686e00c0-aeb0-4df8-87bc-ef2270261629" providerId="ADAL" clId="{28F8ED1C-A87B-4D52-B1C9-AD1CD9444AF6}" dt="2023-03-16T17:48:47.014" v="150" actId="20577"/>
        <pc:sldMkLst>
          <pc:docMk/>
          <pc:sldMk cId="3863033170" sldId="3326"/>
        </pc:sldMkLst>
        <pc:spChg chg="mod">
          <ac:chgData name="Mariana Spanol De Camargo Pereira" userId="686e00c0-aeb0-4df8-87bc-ef2270261629" providerId="ADAL" clId="{28F8ED1C-A87B-4D52-B1C9-AD1CD9444AF6}" dt="2023-03-16T17:48:28.343" v="144" actId="1076"/>
          <ac:spMkLst>
            <pc:docMk/>
            <pc:sldMk cId="3863033170" sldId="3326"/>
            <ac:spMk id="118" creationId="{9D32B404-243A-3944-88EB-C50D14EE647C}"/>
          </ac:spMkLst>
        </pc:spChg>
        <pc:spChg chg="del mod">
          <ac:chgData name="Mariana Spanol De Camargo Pereira" userId="686e00c0-aeb0-4df8-87bc-ef2270261629" providerId="ADAL" clId="{28F8ED1C-A87B-4D52-B1C9-AD1CD9444AF6}" dt="2023-03-16T17:48:24.404" v="143" actId="478"/>
          <ac:spMkLst>
            <pc:docMk/>
            <pc:sldMk cId="3863033170" sldId="3326"/>
            <ac:spMk id="119" creationId="{10E45C4C-AB79-5E4F-814A-6CC5B18335D9}"/>
          </ac:spMkLst>
        </pc:spChg>
        <pc:spChg chg="mod">
          <ac:chgData name="Mariana Spanol De Camargo Pereira" userId="686e00c0-aeb0-4df8-87bc-ef2270261629" providerId="ADAL" clId="{28F8ED1C-A87B-4D52-B1C9-AD1CD9444AF6}" dt="2023-03-16T17:48:47.014" v="150" actId="20577"/>
          <ac:spMkLst>
            <pc:docMk/>
            <pc:sldMk cId="3863033170" sldId="3326"/>
            <ac:spMk id="121" creationId="{9C2C5121-A19C-8446-A92E-513D92C3C26F}"/>
          </ac:spMkLst>
        </pc:spChg>
        <pc:spChg chg="del">
          <ac:chgData name="Mariana Spanol De Camargo Pereira" userId="686e00c0-aeb0-4df8-87bc-ef2270261629" providerId="ADAL" clId="{28F8ED1C-A87B-4D52-B1C9-AD1CD9444AF6}" dt="2023-03-16T17:48:37.711" v="147" actId="478"/>
          <ac:spMkLst>
            <pc:docMk/>
            <pc:sldMk cId="3863033170" sldId="3326"/>
            <ac:spMk id="122" creationId="{41A81221-1CE5-4C4F-91C7-1E74DD869FBE}"/>
          </ac:spMkLst>
        </pc:spChg>
        <pc:spChg chg="mod">
          <ac:chgData name="Mariana Spanol De Camargo Pereira" userId="686e00c0-aeb0-4df8-87bc-ef2270261629" providerId="ADAL" clId="{28F8ED1C-A87B-4D52-B1C9-AD1CD9444AF6}" dt="2023-03-16T17:48:19.337" v="141" actId="1076"/>
          <ac:spMkLst>
            <pc:docMk/>
            <pc:sldMk cId="3863033170" sldId="3326"/>
            <ac:spMk id="124" creationId="{6CF70C40-2AAA-C348-9206-F692D575D720}"/>
          </ac:spMkLst>
        </pc:spChg>
        <pc:spChg chg="del">
          <ac:chgData name="Mariana Spanol De Camargo Pereira" userId="686e00c0-aeb0-4df8-87bc-ef2270261629" providerId="ADAL" clId="{28F8ED1C-A87B-4D52-B1C9-AD1CD9444AF6}" dt="2023-03-16T17:48:14.752" v="140" actId="478"/>
          <ac:spMkLst>
            <pc:docMk/>
            <pc:sldMk cId="3863033170" sldId="3326"/>
            <ac:spMk id="125" creationId="{19CB6716-A672-C84D-8A6B-006AE2FBAA56}"/>
          </ac:spMkLst>
        </pc:spChg>
        <pc:spChg chg="mod">
          <ac:chgData name="Mariana Spanol De Camargo Pereira" userId="686e00c0-aeb0-4df8-87bc-ef2270261629" providerId="ADAL" clId="{28F8ED1C-A87B-4D52-B1C9-AD1CD9444AF6}" dt="2023-03-16T17:48:34.593" v="146" actId="1076"/>
          <ac:spMkLst>
            <pc:docMk/>
            <pc:sldMk cId="3863033170" sldId="3326"/>
            <ac:spMk id="127" creationId="{5C320BE6-6A07-344C-BB2E-39695B399C24}"/>
          </ac:spMkLst>
        </pc:spChg>
        <pc:spChg chg="del">
          <ac:chgData name="Mariana Spanol De Camargo Pereira" userId="686e00c0-aeb0-4df8-87bc-ef2270261629" providerId="ADAL" clId="{28F8ED1C-A87B-4D52-B1C9-AD1CD9444AF6}" dt="2023-03-16T17:48:30.818" v="145" actId="478"/>
          <ac:spMkLst>
            <pc:docMk/>
            <pc:sldMk cId="3863033170" sldId="3326"/>
            <ac:spMk id="128" creationId="{2241A218-3863-AF4F-BE7E-3270AEB08073}"/>
          </ac:spMkLst>
        </pc:spChg>
        <pc:spChg chg="mod">
          <ac:chgData name="Mariana Spanol De Camargo Pereira" userId="686e00c0-aeb0-4df8-87bc-ef2270261629" providerId="ADAL" clId="{28F8ED1C-A87B-4D52-B1C9-AD1CD9444AF6}" dt="2023-03-15T18:35:33.393" v="90" actId="20577"/>
          <ac:spMkLst>
            <pc:docMk/>
            <pc:sldMk cId="3863033170" sldId="3326"/>
            <ac:spMk id="138" creationId="{A19D32DD-C873-DD4D-B2D8-389ED4274454}"/>
          </ac:spMkLst>
        </pc:spChg>
        <pc:spChg chg="del mod">
          <ac:chgData name="Mariana Spanol De Camargo Pereira" userId="686e00c0-aeb0-4df8-87bc-ef2270261629" providerId="ADAL" clId="{28F8ED1C-A87B-4D52-B1C9-AD1CD9444AF6}" dt="2023-03-15T18:30:00.803" v="6" actId="478"/>
          <ac:spMkLst>
            <pc:docMk/>
            <pc:sldMk cId="3863033170" sldId="3326"/>
            <ac:spMk id="139" creationId="{F98658CE-BD6F-3F47-A7E7-A88EB7850536}"/>
          </ac:spMkLst>
        </pc:spChg>
      </pc:sldChg>
      <pc:sldChg chg="addSp delSp modSp mod">
        <pc:chgData name="Mariana Spanol De Camargo Pereira" userId="686e00c0-aeb0-4df8-87bc-ef2270261629" providerId="ADAL" clId="{28F8ED1C-A87B-4D52-B1C9-AD1CD9444AF6}" dt="2023-03-16T17:54:54.031" v="307" actId="1076"/>
        <pc:sldMkLst>
          <pc:docMk/>
          <pc:sldMk cId="1622562750" sldId="3334"/>
        </pc:sldMkLst>
        <pc:spChg chg="del">
          <ac:chgData name="Mariana Spanol De Camargo Pereira" userId="686e00c0-aeb0-4df8-87bc-ef2270261629" providerId="ADAL" clId="{28F8ED1C-A87B-4D52-B1C9-AD1CD9444AF6}" dt="2023-03-15T18:30:05.383" v="7" actId="478"/>
          <ac:spMkLst>
            <pc:docMk/>
            <pc:sldMk cId="1622562750" sldId="3334"/>
            <ac:spMk id="3" creationId="{D17C81F7-65A7-3547-8997-12D88D4D2CDC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4" creationId="{42D52DD0-C326-0245-B2C7-AE91ED01CA72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5" creationId="{EBC17DA5-DF53-4446-96E6-9814A5128401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8" creationId="{48087101-8BB1-E84A-9D42-BD2C970F5CBC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9" creationId="{7BB49B63-D77D-7341-BF00-F080990D2C04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11" creationId="{4B71C79B-164A-8448-B3E3-2D62E7CFE83A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12" creationId="{44A5262E-4D7E-EF4C-87C1-B0BAD88689FD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14" creationId="{E9CC5C9B-E204-EC46-B8A9-AC013F5CB198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15" creationId="{033CE1E5-635F-9549-A3B4-ECBD2534817C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17" creationId="{0D9A90D1-7A29-B845-B3AA-95A5AF499813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18" creationId="{0D127340-6EC8-614D-9BCE-93ABEDAD7A47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19" creationId="{874E6EF7-60DC-5E46-B59D-AE81C1D6CB79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20" creationId="{D4555928-A79A-E342-BA00-9AF58F2C1D7A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21" creationId="{6A60EB67-4A1C-904C-B28E-945FA5C4580F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22" creationId="{3C5AB3EA-5C0B-874B-B430-2502111D52C2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23" creationId="{2E6093B9-1AD3-D044-AB26-510182683C4F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29" creationId="{076EA762-375F-654F-8742-B4609ABD5042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30" creationId="{79A01322-13EF-EF4F-B034-2A20A86BDD5C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31" creationId="{1A3A0429-086F-FF47-8188-E9139F906ECE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32" creationId="{141C60E5-C70A-9D40-9407-7C9E02B7BB11}"/>
          </ac:spMkLst>
        </pc:spChg>
        <pc:spChg chg="mod">
          <ac:chgData name="Mariana Spanol De Camargo Pereira" userId="686e00c0-aeb0-4df8-87bc-ef2270261629" providerId="ADAL" clId="{28F8ED1C-A87B-4D52-B1C9-AD1CD9444AF6}" dt="2023-03-16T17:48:56.452" v="151" actId="1076"/>
          <ac:spMkLst>
            <pc:docMk/>
            <pc:sldMk cId="1622562750" sldId="3334"/>
            <ac:spMk id="33" creationId="{6268DF32-5366-6744-8606-48546801FFD2}"/>
          </ac:spMkLst>
        </pc:spChg>
        <pc:spChg chg="del mod">
          <ac:chgData name="Mariana Spanol De Camargo Pereira" userId="686e00c0-aeb0-4df8-87bc-ef2270261629" providerId="ADAL" clId="{28F8ED1C-A87B-4D52-B1C9-AD1CD9444AF6}" dt="2023-03-15T19:44:07.167" v="125" actId="478"/>
          <ac:spMkLst>
            <pc:docMk/>
            <pc:sldMk cId="1622562750" sldId="3334"/>
            <ac:spMk id="34" creationId="{FDB9DED9-4C88-2043-8CD8-8902738B0CE7}"/>
          </ac:spMkLst>
        </pc:spChg>
        <pc:spChg chg="del">
          <ac:chgData name="Mariana Spanol De Camargo Pereira" userId="686e00c0-aeb0-4df8-87bc-ef2270261629" providerId="ADAL" clId="{28F8ED1C-A87B-4D52-B1C9-AD1CD9444AF6}" dt="2023-03-15T19:02:37.545" v="104" actId="478"/>
          <ac:spMkLst>
            <pc:docMk/>
            <pc:sldMk cId="1622562750" sldId="3334"/>
            <ac:spMk id="35" creationId="{21B6C6C5-8347-9241-8C13-A224550BD117}"/>
          </ac:spMkLst>
        </pc:spChg>
        <pc:spChg chg="del">
          <ac:chgData name="Mariana Spanol De Camargo Pereira" userId="686e00c0-aeb0-4df8-87bc-ef2270261629" providerId="ADAL" clId="{28F8ED1C-A87B-4D52-B1C9-AD1CD9444AF6}" dt="2023-03-15T19:02:37.545" v="104" actId="478"/>
          <ac:spMkLst>
            <pc:docMk/>
            <pc:sldMk cId="1622562750" sldId="3334"/>
            <ac:spMk id="36" creationId="{54DD00AB-E73C-1049-8675-0BA32186E817}"/>
          </ac:spMkLst>
        </pc:spChg>
        <pc:spChg chg="del">
          <ac:chgData name="Mariana Spanol De Camargo Pereira" userId="686e00c0-aeb0-4df8-87bc-ef2270261629" providerId="ADAL" clId="{28F8ED1C-A87B-4D52-B1C9-AD1CD9444AF6}" dt="2023-03-15T19:02:37.545" v="104" actId="478"/>
          <ac:spMkLst>
            <pc:docMk/>
            <pc:sldMk cId="1622562750" sldId="3334"/>
            <ac:spMk id="37" creationId="{25B636C6-1D18-1148-87F2-2DE1D1A1A25D}"/>
          </ac:spMkLst>
        </pc:spChg>
        <pc:spChg chg="del">
          <ac:chgData name="Mariana Spanol De Camargo Pereira" userId="686e00c0-aeb0-4df8-87bc-ef2270261629" providerId="ADAL" clId="{28F8ED1C-A87B-4D52-B1C9-AD1CD9444AF6}" dt="2023-03-15T19:02:37.545" v="104" actId="478"/>
          <ac:spMkLst>
            <pc:docMk/>
            <pc:sldMk cId="1622562750" sldId="3334"/>
            <ac:spMk id="38" creationId="{4A81AA05-F999-044A-8D52-8AB18F2ED305}"/>
          </ac:spMkLst>
        </pc:spChg>
        <pc:spChg chg="add del mod">
          <ac:chgData name="Mariana Spanol De Camargo Pereira" userId="686e00c0-aeb0-4df8-87bc-ef2270261629" providerId="ADAL" clId="{28F8ED1C-A87B-4D52-B1C9-AD1CD9444AF6}" dt="2023-03-15T19:44:54.010" v="129" actId="478"/>
          <ac:spMkLst>
            <pc:docMk/>
            <pc:sldMk cId="1622562750" sldId="3334"/>
            <ac:spMk id="39" creationId="{69C952DD-935C-43EB-A33D-5BCDCBB5CEA1}"/>
          </ac:spMkLst>
        </pc:spChg>
        <pc:spChg chg="add del mod">
          <ac:chgData name="Mariana Spanol De Camargo Pereira" userId="686e00c0-aeb0-4df8-87bc-ef2270261629" providerId="ADAL" clId="{28F8ED1C-A87B-4D52-B1C9-AD1CD9444AF6}" dt="2023-03-15T19:45:08.048" v="131" actId="478"/>
          <ac:spMkLst>
            <pc:docMk/>
            <pc:sldMk cId="1622562750" sldId="3334"/>
            <ac:spMk id="40" creationId="{DA37D6F1-EF00-4BA1-8131-8E78C72F0806}"/>
          </ac:spMkLst>
        </pc:spChg>
        <pc:spChg chg="add del mod">
          <ac:chgData name="Mariana Spanol De Camargo Pereira" userId="686e00c0-aeb0-4df8-87bc-ef2270261629" providerId="ADAL" clId="{28F8ED1C-A87B-4D52-B1C9-AD1CD9444AF6}" dt="2023-03-15T19:41:34.079" v="123" actId="478"/>
          <ac:spMkLst>
            <pc:docMk/>
            <pc:sldMk cId="1622562750" sldId="3334"/>
            <ac:spMk id="41" creationId="{9A82F882-01F7-424B-ACDA-06344E829192}"/>
          </ac:spMkLst>
        </pc:spChg>
        <pc:spChg chg="add mod">
          <ac:chgData name="Mariana Spanol De Camargo Pereira" userId="686e00c0-aeb0-4df8-87bc-ef2270261629" providerId="ADAL" clId="{28F8ED1C-A87B-4D52-B1C9-AD1CD9444AF6}" dt="2023-03-16T17:54:51.316" v="306" actId="1076"/>
          <ac:spMkLst>
            <pc:docMk/>
            <pc:sldMk cId="1622562750" sldId="3334"/>
            <ac:spMk id="42" creationId="{E9060A9A-E143-4830-813C-A1B304DDDAD6}"/>
          </ac:spMkLst>
        </pc:spChg>
        <pc:spChg chg="add mod">
          <ac:chgData name="Mariana Spanol De Camargo Pereira" userId="686e00c0-aeb0-4df8-87bc-ef2270261629" providerId="ADAL" clId="{28F8ED1C-A87B-4D52-B1C9-AD1CD9444AF6}" dt="2023-03-16T17:50:52.691" v="218" actId="255"/>
          <ac:spMkLst>
            <pc:docMk/>
            <pc:sldMk cId="1622562750" sldId="3334"/>
            <ac:spMk id="43" creationId="{9ED92611-8326-4463-B19E-21DF4DB135E4}"/>
          </ac:spMkLst>
        </pc:spChg>
        <pc:spChg chg="add mod">
          <ac:chgData name="Mariana Spanol De Camargo Pereira" userId="686e00c0-aeb0-4df8-87bc-ef2270261629" providerId="ADAL" clId="{28F8ED1C-A87B-4D52-B1C9-AD1CD9444AF6}" dt="2023-03-16T17:51:01.857" v="220" actId="20577"/>
          <ac:spMkLst>
            <pc:docMk/>
            <pc:sldMk cId="1622562750" sldId="3334"/>
            <ac:spMk id="44" creationId="{449687D6-38EE-4AAE-B7F2-76397A1ED8D0}"/>
          </ac:spMkLst>
        </pc:spChg>
        <pc:spChg chg="add mod">
          <ac:chgData name="Mariana Spanol De Camargo Pereira" userId="686e00c0-aeb0-4df8-87bc-ef2270261629" providerId="ADAL" clId="{28F8ED1C-A87B-4D52-B1C9-AD1CD9444AF6}" dt="2023-03-16T17:51:53.184" v="283" actId="2711"/>
          <ac:spMkLst>
            <pc:docMk/>
            <pc:sldMk cId="1622562750" sldId="3334"/>
            <ac:spMk id="45" creationId="{9DA4CCB4-C24A-4C94-82E4-EB73BB53DE3C}"/>
          </ac:spMkLst>
        </pc:spChg>
        <pc:spChg chg="add mod">
          <ac:chgData name="Mariana Spanol De Camargo Pereira" userId="686e00c0-aeb0-4df8-87bc-ef2270261629" providerId="ADAL" clId="{28F8ED1C-A87B-4D52-B1C9-AD1CD9444AF6}" dt="2023-03-16T17:54:54.031" v="307" actId="1076"/>
          <ac:spMkLst>
            <pc:docMk/>
            <pc:sldMk cId="1622562750" sldId="3334"/>
            <ac:spMk id="46" creationId="{05F0AD37-F7CD-4A64-AB1F-EE8EEC6048D2}"/>
          </ac:spMkLst>
        </pc:spChg>
      </pc:sldChg>
      <pc:sldChg chg="delSp modSp mod">
        <pc:chgData name="Mariana Spanol De Camargo Pereira" userId="686e00c0-aeb0-4df8-87bc-ef2270261629" providerId="ADAL" clId="{28F8ED1C-A87B-4D52-B1C9-AD1CD9444AF6}" dt="2023-03-15T18:50:40.592" v="102" actId="1076"/>
        <pc:sldMkLst>
          <pc:docMk/>
          <pc:sldMk cId="1561805206" sldId="3343"/>
        </pc:sldMkLst>
        <pc:spChg chg="del">
          <ac:chgData name="Mariana Spanol De Camargo Pereira" userId="686e00c0-aeb0-4df8-87bc-ef2270261629" providerId="ADAL" clId="{28F8ED1C-A87B-4D52-B1C9-AD1CD9444AF6}" dt="2023-03-15T18:30:09.522" v="8" actId="478"/>
          <ac:spMkLst>
            <pc:docMk/>
            <pc:sldMk cId="1561805206" sldId="3343"/>
            <ac:spMk id="13" creationId="{15302C70-9FD0-2546-80D6-BCBC0983B423}"/>
          </ac:spMkLst>
        </pc:spChg>
        <pc:spChg chg="del mod">
          <ac:chgData name="Mariana Spanol De Camargo Pereira" userId="686e00c0-aeb0-4df8-87bc-ef2270261629" providerId="ADAL" clId="{28F8ED1C-A87B-4D52-B1C9-AD1CD9444AF6}" dt="2023-03-15T18:49:15.002" v="92" actId="478"/>
          <ac:spMkLst>
            <pc:docMk/>
            <pc:sldMk cId="1561805206" sldId="3343"/>
            <ac:spMk id="15" creationId="{48868BCA-0EC6-E846-AE4E-B320F41FE806}"/>
          </ac:spMkLst>
        </pc:spChg>
        <pc:spChg chg="mod">
          <ac:chgData name="Mariana Spanol De Camargo Pereira" userId="686e00c0-aeb0-4df8-87bc-ef2270261629" providerId="ADAL" clId="{28F8ED1C-A87B-4D52-B1C9-AD1CD9444AF6}" dt="2023-03-15T18:50:15.489" v="99" actId="1076"/>
          <ac:spMkLst>
            <pc:docMk/>
            <pc:sldMk cId="1561805206" sldId="3343"/>
            <ac:spMk id="16" creationId="{102FC9D3-DFF5-5349-A7B1-6113EC65629C}"/>
          </ac:spMkLst>
        </pc:spChg>
        <pc:spChg chg="del mod">
          <ac:chgData name="Mariana Spanol De Camargo Pereira" userId="686e00c0-aeb0-4df8-87bc-ef2270261629" providerId="ADAL" clId="{28F8ED1C-A87B-4D52-B1C9-AD1CD9444AF6}" dt="2023-03-15T18:49:21.069" v="94" actId="478"/>
          <ac:spMkLst>
            <pc:docMk/>
            <pc:sldMk cId="1561805206" sldId="3343"/>
            <ac:spMk id="17" creationId="{4328B99C-ED7A-E44A-B9C0-D8AB5DAC68C7}"/>
          </ac:spMkLst>
        </pc:spChg>
        <pc:spChg chg="mod">
          <ac:chgData name="Mariana Spanol De Camargo Pereira" userId="686e00c0-aeb0-4df8-87bc-ef2270261629" providerId="ADAL" clId="{28F8ED1C-A87B-4D52-B1C9-AD1CD9444AF6}" dt="2023-03-15T18:49:50.343" v="98" actId="207"/>
          <ac:spMkLst>
            <pc:docMk/>
            <pc:sldMk cId="1561805206" sldId="3343"/>
            <ac:spMk id="18" creationId="{19A6EF0F-951D-2441-AF31-82B7ECC432A7}"/>
          </ac:spMkLst>
        </pc:spChg>
        <pc:spChg chg="del mod">
          <ac:chgData name="Mariana Spanol De Camargo Pereira" userId="686e00c0-aeb0-4df8-87bc-ef2270261629" providerId="ADAL" clId="{28F8ED1C-A87B-4D52-B1C9-AD1CD9444AF6}" dt="2023-03-15T18:49:18.101" v="93" actId="478"/>
          <ac:spMkLst>
            <pc:docMk/>
            <pc:sldMk cId="1561805206" sldId="3343"/>
            <ac:spMk id="19" creationId="{34882549-4491-2B46-96D0-D80060558602}"/>
          </ac:spMkLst>
        </pc:spChg>
        <pc:spChg chg="mod">
          <ac:chgData name="Mariana Spanol De Camargo Pereira" userId="686e00c0-aeb0-4df8-87bc-ef2270261629" providerId="ADAL" clId="{28F8ED1C-A87B-4D52-B1C9-AD1CD9444AF6}" dt="2023-03-15T18:50:35.831" v="101" actId="1076"/>
          <ac:spMkLst>
            <pc:docMk/>
            <pc:sldMk cId="1561805206" sldId="3343"/>
            <ac:spMk id="20" creationId="{3DC684E3-758B-D541-86A2-AE950BED7493}"/>
          </ac:spMkLst>
        </pc:spChg>
        <pc:spChg chg="del mod">
          <ac:chgData name="Mariana Spanol De Camargo Pereira" userId="686e00c0-aeb0-4df8-87bc-ef2270261629" providerId="ADAL" clId="{28F8ED1C-A87B-4D52-B1C9-AD1CD9444AF6}" dt="2023-03-15T18:49:22.698" v="95" actId="478"/>
          <ac:spMkLst>
            <pc:docMk/>
            <pc:sldMk cId="1561805206" sldId="3343"/>
            <ac:spMk id="21" creationId="{5C32DF51-FD90-A34F-B0C3-E2A1D79EE89F}"/>
          </ac:spMkLst>
        </pc:spChg>
        <pc:spChg chg="mod">
          <ac:chgData name="Mariana Spanol De Camargo Pereira" userId="686e00c0-aeb0-4df8-87bc-ef2270261629" providerId="ADAL" clId="{28F8ED1C-A87B-4D52-B1C9-AD1CD9444AF6}" dt="2023-03-15T18:50:40.592" v="102" actId="1076"/>
          <ac:spMkLst>
            <pc:docMk/>
            <pc:sldMk cId="1561805206" sldId="3343"/>
            <ac:spMk id="22" creationId="{72B9EB10-78BB-3D4F-8D36-A98D3379CE44}"/>
          </ac:spMkLst>
        </pc:spChg>
        <pc:spChg chg="mod">
          <ac:chgData name="Mariana Spanol De Camargo Pereira" userId="686e00c0-aeb0-4df8-87bc-ef2270261629" providerId="ADAL" clId="{28F8ED1C-A87B-4D52-B1C9-AD1CD9444AF6}" dt="2023-03-15T18:49:43.520" v="97" actId="207"/>
          <ac:spMkLst>
            <pc:docMk/>
            <pc:sldMk cId="1561805206" sldId="3343"/>
            <ac:spMk id="23" creationId="{D64E38D4-A147-8943-8B76-76638844D611}"/>
          </ac:spMkLst>
        </pc:spChg>
        <pc:spChg chg="mod">
          <ac:chgData name="Mariana Spanol De Camargo Pereira" userId="686e00c0-aeb0-4df8-87bc-ef2270261629" providerId="ADAL" clId="{28F8ED1C-A87B-4D52-B1C9-AD1CD9444AF6}" dt="2023-03-15T18:49:43.520" v="97" actId="207"/>
          <ac:spMkLst>
            <pc:docMk/>
            <pc:sldMk cId="1561805206" sldId="3343"/>
            <ac:spMk id="24" creationId="{5261F18A-3A10-E541-948C-8F72BF232DD3}"/>
          </ac:spMkLst>
        </pc:spChg>
        <pc:spChg chg="mod">
          <ac:chgData name="Mariana Spanol De Camargo Pereira" userId="686e00c0-aeb0-4df8-87bc-ef2270261629" providerId="ADAL" clId="{28F8ED1C-A87B-4D52-B1C9-AD1CD9444AF6}" dt="2023-03-15T18:49:43.520" v="97" actId="207"/>
          <ac:spMkLst>
            <pc:docMk/>
            <pc:sldMk cId="1561805206" sldId="3343"/>
            <ac:spMk id="25" creationId="{282498D8-04A0-0042-A8BA-689413575F55}"/>
          </ac:spMkLst>
        </pc:spChg>
        <pc:spChg chg="mod">
          <ac:chgData name="Mariana Spanol De Camargo Pereira" userId="686e00c0-aeb0-4df8-87bc-ef2270261629" providerId="ADAL" clId="{28F8ED1C-A87B-4D52-B1C9-AD1CD9444AF6}" dt="2023-03-15T18:49:43.520" v="97" actId="207"/>
          <ac:spMkLst>
            <pc:docMk/>
            <pc:sldMk cId="1561805206" sldId="3343"/>
            <ac:spMk id="26" creationId="{D2F8E231-3113-C942-88D1-53CB702A41F8}"/>
          </ac:spMkLst>
        </pc:spChg>
      </pc:sldChg>
      <pc:sldChg chg="delSp modSp mod">
        <pc:chgData name="Mariana Spanol De Camargo Pereira" userId="686e00c0-aeb0-4df8-87bc-ef2270261629" providerId="ADAL" clId="{28F8ED1C-A87B-4D52-B1C9-AD1CD9444AF6}" dt="2023-03-20T14:22:20.827" v="655" actId="113"/>
        <pc:sldMkLst>
          <pc:docMk/>
          <pc:sldMk cId="3129101984" sldId="3345"/>
        </pc:sldMkLst>
        <pc:spChg chg="del">
          <ac:chgData name="Mariana Spanol De Camargo Pereira" userId="686e00c0-aeb0-4df8-87bc-ef2270261629" providerId="ADAL" clId="{28F8ED1C-A87B-4D52-B1C9-AD1CD9444AF6}" dt="2023-03-15T18:33:56.276" v="65" actId="478"/>
          <ac:spMkLst>
            <pc:docMk/>
            <pc:sldMk cId="3129101984" sldId="3345"/>
            <ac:spMk id="13" creationId="{15302C70-9FD0-2546-80D6-BCBC0983B423}"/>
          </ac:spMkLst>
        </pc:spChg>
        <pc:graphicFrameChg chg="mod modGraphic">
          <ac:chgData name="Mariana Spanol De Camargo Pereira" userId="686e00c0-aeb0-4df8-87bc-ef2270261629" providerId="ADAL" clId="{28F8ED1C-A87B-4D52-B1C9-AD1CD9444AF6}" dt="2023-03-20T14:20:25.721" v="579" actId="1076"/>
          <ac:graphicFrameMkLst>
            <pc:docMk/>
            <pc:sldMk cId="3129101984" sldId="3345"/>
            <ac:graphicFrameMk id="3" creationId="{D54A0877-1222-440B-A719-73201CB1D37B}"/>
          </ac:graphicFrameMkLst>
        </pc:graphicFrameChg>
        <pc:graphicFrameChg chg="mod modGraphic">
          <ac:chgData name="Mariana Spanol De Camargo Pereira" userId="686e00c0-aeb0-4df8-87bc-ef2270261629" providerId="ADAL" clId="{28F8ED1C-A87B-4D52-B1C9-AD1CD9444AF6}" dt="2023-03-20T14:22:20.827" v="655" actId="113"/>
          <ac:graphicFrameMkLst>
            <pc:docMk/>
            <pc:sldMk cId="3129101984" sldId="3345"/>
            <ac:graphicFrameMk id="4" creationId="{9F78835B-80BE-494D-ABE2-408FD96CBE6B}"/>
          </ac:graphicFrameMkLst>
        </pc:graphicFrameChg>
      </pc:sldChg>
      <pc:sldChg chg="delSp modSp mod">
        <pc:chgData name="Mariana Spanol De Camargo Pereira" userId="686e00c0-aeb0-4df8-87bc-ef2270261629" providerId="ADAL" clId="{28F8ED1C-A87B-4D52-B1C9-AD1CD9444AF6}" dt="2023-03-20T14:22:48.348" v="694" actId="20577"/>
        <pc:sldMkLst>
          <pc:docMk/>
          <pc:sldMk cId="1415779993" sldId="3346"/>
        </pc:sldMkLst>
        <pc:spChg chg="mod">
          <ac:chgData name="Mariana Spanol De Camargo Pereira" userId="686e00c0-aeb0-4df8-87bc-ef2270261629" providerId="ADAL" clId="{28F8ED1C-A87B-4D52-B1C9-AD1CD9444AF6}" dt="2023-03-20T14:22:48.348" v="694" actId="20577"/>
          <ac:spMkLst>
            <pc:docMk/>
            <pc:sldMk cId="1415779993" sldId="3346"/>
            <ac:spMk id="6" creationId="{DB7A6D00-FD21-44F0-A5E8-19A56EBAB1E0}"/>
          </ac:spMkLst>
        </pc:spChg>
        <pc:spChg chg="mod">
          <ac:chgData name="Mariana Spanol De Camargo Pereira" userId="686e00c0-aeb0-4df8-87bc-ef2270261629" providerId="ADAL" clId="{28F8ED1C-A87B-4D52-B1C9-AD1CD9444AF6}" dt="2023-03-15T18:34:20.038" v="78" actId="20577"/>
          <ac:spMkLst>
            <pc:docMk/>
            <pc:sldMk cId="1415779993" sldId="3346"/>
            <ac:spMk id="12" creationId="{CFBA6313-2183-514D-B208-CF209C835011}"/>
          </ac:spMkLst>
        </pc:spChg>
        <pc:spChg chg="del">
          <ac:chgData name="Mariana Spanol De Camargo Pereira" userId="686e00c0-aeb0-4df8-87bc-ef2270261629" providerId="ADAL" clId="{28F8ED1C-A87B-4D52-B1C9-AD1CD9444AF6}" dt="2023-03-15T18:34:09.089" v="66" actId="478"/>
          <ac:spMkLst>
            <pc:docMk/>
            <pc:sldMk cId="1415779993" sldId="3346"/>
            <ac:spMk id="13" creationId="{15302C70-9FD0-2546-80D6-BCBC0983B423}"/>
          </ac:spMkLst>
        </pc:spChg>
      </pc:sldChg>
      <pc:sldChg chg="delSp modSp mod">
        <pc:chgData name="Mariana Spanol De Camargo Pereira" userId="686e00c0-aeb0-4df8-87bc-ef2270261629" providerId="ADAL" clId="{28F8ED1C-A87B-4D52-B1C9-AD1CD9444AF6}" dt="2023-03-15T18:35:02.486" v="86" actId="207"/>
        <pc:sldMkLst>
          <pc:docMk/>
          <pc:sldMk cId="397262304" sldId="3347"/>
        </pc:sldMkLst>
        <pc:spChg chg="mod">
          <ac:chgData name="Mariana Spanol De Camargo Pereira" userId="686e00c0-aeb0-4df8-87bc-ef2270261629" providerId="ADAL" clId="{28F8ED1C-A87B-4D52-B1C9-AD1CD9444AF6}" dt="2023-03-15T18:35:02.486" v="86" actId="207"/>
          <ac:spMkLst>
            <pc:docMk/>
            <pc:sldMk cId="397262304" sldId="3347"/>
            <ac:spMk id="4" creationId="{7CD7AE53-3121-449F-9A07-5FF3CFBA534F}"/>
          </ac:spMkLst>
        </pc:spChg>
        <pc:spChg chg="del">
          <ac:chgData name="Mariana Spanol De Camargo Pereira" userId="686e00c0-aeb0-4df8-87bc-ef2270261629" providerId="ADAL" clId="{28F8ED1C-A87B-4D52-B1C9-AD1CD9444AF6}" dt="2023-03-15T18:34:41.678" v="79" actId="478"/>
          <ac:spMkLst>
            <pc:docMk/>
            <pc:sldMk cId="397262304" sldId="3347"/>
            <ac:spMk id="13" creationId="{15302C70-9FD0-2546-80D6-BCBC0983B423}"/>
          </ac:spMkLst>
        </pc:spChg>
      </pc:sldChg>
      <pc:sldChg chg="addSp delSp modSp add mod">
        <pc:chgData name="Mariana Spanol De Camargo Pereira" userId="686e00c0-aeb0-4df8-87bc-ef2270261629" providerId="ADAL" clId="{28F8ED1C-A87B-4D52-B1C9-AD1CD9444AF6}" dt="2023-03-20T11:56:57.169" v="457" actId="478"/>
        <pc:sldMkLst>
          <pc:docMk/>
          <pc:sldMk cId="0" sldId="3348"/>
        </pc:sldMkLst>
        <pc:spChg chg="add del mod">
          <ac:chgData name="Mariana Spanol De Camargo Pereira" userId="686e00c0-aeb0-4df8-87bc-ef2270261629" providerId="ADAL" clId="{28F8ED1C-A87B-4D52-B1C9-AD1CD9444AF6}" dt="2023-03-20T11:56:57.169" v="457" actId="478"/>
          <ac:spMkLst>
            <pc:docMk/>
            <pc:sldMk cId="0" sldId="3348"/>
            <ac:spMk id="3" creationId="{0FF61F56-09E8-4B84-9552-4BFD36DD8BBB}"/>
          </ac:spMkLst>
        </pc:spChg>
        <pc:spChg chg="mod">
          <ac:chgData name="Mariana Spanol De Camargo Pereira" userId="686e00c0-aeb0-4df8-87bc-ef2270261629" providerId="ADAL" clId="{28F8ED1C-A87B-4D52-B1C9-AD1CD9444AF6}" dt="2023-03-20T11:56:49.897" v="455" actId="14100"/>
          <ac:spMkLst>
            <pc:docMk/>
            <pc:sldMk cId="0" sldId="3348"/>
            <ac:spMk id="561" creationId="{00000000-0000-0000-0000-000000000000}"/>
          </ac:spMkLst>
        </pc:spChg>
        <pc:spChg chg="del">
          <ac:chgData name="Mariana Spanol De Camargo Pereira" userId="686e00c0-aeb0-4df8-87bc-ef2270261629" providerId="ADAL" clId="{28F8ED1C-A87B-4D52-B1C9-AD1CD9444AF6}" dt="2023-03-20T11:56:54.362" v="456" actId="478"/>
          <ac:spMkLst>
            <pc:docMk/>
            <pc:sldMk cId="0" sldId="3348"/>
            <ac:spMk id="562" creationId="{00000000-0000-0000-0000-000000000000}"/>
          </ac:spMkLst>
        </pc:spChg>
      </pc:sldChg>
      <pc:sldChg chg="modSp add mod">
        <pc:chgData name="Mariana Spanol De Camargo Pereira" userId="686e00c0-aeb0-4df8-87bc-ef2270261629" providerId="ADAL" clId="{28F8ED1C-A87B-4D52-B1C9-AD1CD9444AF6}" dt="2023-03-20T11:57:16.566" v="480" actId="20577"/>
        <pc:sldMkLst>
          <pc:docMk/>
          <pc:sldMk cId="3545087466" sldId="3349"/>
        </pc:sldMkLst>
        <pc:spChg chg="mod">
          <ac:chgData name="Mariana Spanol De Camargo Pereira" userId="686e00c0-aeb0-4df8-87bc-ef2270261629" providerId="ADAL" clId="{28F8ED1C-A87B-4D52-B1C9-AD1CD9444AF6}" dt="2023-03-20T11:57:16.566" v="480" actId="20577"/>
          <ac:spMkLst>
            <pc:docMk/>
            <pc:sldMk cId="3545087466" sldId="3349"/>
            <ac:spMk id="561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57:07.462" v="460" actId="20577"/>
          <ac:spMkLst>
            <pc:docMk/>
            <pc:sldMk cId="3545087466" sldId="3349"/>
            <ac:spMk id="578" creationId="{00000000-0000-0000-0000-000000000000}"/>
          </ac:spMkLst>
        </pc:spChg>
      </pc:sldChg>
      <pc:sldChg chg="modSp add mod">
        <pc:chgData name="Mariana Spanol De Camargo Pereira" userId="686e00c0-aeb0-4df8-87bc-ef2270261629" providerId="ADAL" clId="{28F8ED1C-A87B-4D52-B1C9-AD1CD9444AF6}" dt="2023-03-20T11:57:45.187" v="514" actId="20577"/>
        <pc:sldMkLst>
          <pc:docMk/>
          <pc:sldMk cId="755853490" sldId="3350"/>
        </pc:sldMkLst>
        <pc:spChg chg="mod">
          <ac:chgData name="Mariana Spanol De Camargo Pereira" userId="686e00c0-aeb0-4df8-87bc-ef2270261629" providerId="ADAL" clId="{28F8ED1C-A87B-4D52-B1C9-AD1CD9444AF6}" dt="2023-03-20T11:57:45.187" v="514" actId="20577"/>
          <ac:spMkLst>
            <pc:docMk/>
            <pc:sldMk cId="755853490" sldId="3350"/>
            <ac:spMk id="561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57:25.661" v="483" actId="20577"/>
          <ac:spMkLst>
            <pc:docMk/>
            <pc:sldMk cId="755853490" sldId="3350"/>
            <ac:spMk id="578" creationId="{00000000-0000-0000-0000-000000000000}"/>
          </ac:spMkLst>
        </pc:spChg>
      </pc:sldChg>
      <pc:sldChg chg="modSp add mod">
        <pc:chgData name="Mariana Spanol De Camargo Pereira" userId="686e00c0-aeb0-4df8-87bc-ef2270261629" providerId="ADAL" clId="{28F8ED1C-A87B-4D52-B1C9-AD1CD9444AF6}" dt="2023-03-20T11:58:04.285" v="542" actId="20577"/>
        <pc:sldMkLst>
          <pc:docMk/>
          <pc:sldMk cId="262328689" sldId="3351"/>
        </pc:sldMkLst>
        <pc:spChg chg="mod">
          <ac:chgData name="Mariana Spanol De Camargo Pereira" userId="686e00c0-aeb0-4df8-87bc-ef2270261629" providerId="ADAL" clId="{28F8ED1C-A87B-4D52-B1C9-AD1CD9444AF6}" dt="2023-03-20T11:58:04.285" v="542" actId="20577"/>
          <ac:spMkLst>
            <pc:docMk/>
            <pc:sldMk cId="262328689" sldId="3351"/>
            <ac:spMk id="561" creationId="{00000000-0000-0000-0000-000000000000}"/>
          </ac:spMkLst>
        </pc:spChg>
        <pc:spChg chg="mod">
          <ac:chgData name="Mariana Spanol De Camargo Pereira" userId="686e00c0-aeb0-4df8-87bc-ef2270261629" providerId="ADAL" clId="{28F8ED1C-A87B-4D52-B1C9-AD1CD9444AF6}" dt="2023-03-20T11:57:56.847" v="517" actId="20577"/>
          <ac:spMkLst>
            <pc:docMk/>
            <pc:sldMk cId="262328689" sldId="3351"/>
            <ac:spMk id="5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DB6D6-BE59-490E-B14C-1D0D64733F39}" type="datetimeFigureOut">
              <a:rPr lang="pt-BR" smtClean="0"/>
              <a:t>21/03/2023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CD589-CA0F-4B06-8770-59EBEC09FC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765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D5F12F-E282-2043-A7A1-333DFD96AF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1BE104-AF35-294F-B3EC-74088A86E97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F53B4C05-46F5-6448-9348-31AA5C3640E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9AD020E9-CF89-074C-AE83-1127121EC7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90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D5F12F-E282-2043-A7A1-333DFD96AF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1BE104-AF35-294F-B3EC-74088A86E97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F53B4C05-46F5-6448-9348-31AA5C3640E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9AD020E9-CF89-074C-AE83-1127121EC7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807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b1e607b57_0_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b1e607b57_0_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247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870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D5F12F-E282-2043-A7A1-333DFD96AF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1BE104-AF35-294F-B3EC-74088A86E97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F53B4C05-46F5-6448-9348-31AA5C3640E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9AD020E9-CF89-074C-AE83-1127121EC7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0246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D5F12F-E282-2043-A7A1-333DFD96AF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1BE104-AF35-294F-B3EC-74088A86E97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F53B4C05-46F5-6448-9348-31AA5C3640E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9AD020E9-CF89-074C-AE83-1127121EC7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530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D5F12F-E282-2043-A7A1-333DFD96AF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1BE104-AF35-294F-B3EC-74088A86E97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9217" name="Text Box 1">
            <a:extLst>
              <a:ext uri="{FF2B5EF4-FFF2-40B4-BE49-F238E27FC236}">
                <a16:creationId xmlns:a16="http://schemas.microsoft.com/office/drawing/2014/main" id="{F53B4C05-46F5-6448-9348-31AA5C3640E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9AD020E9-CF89-074C-AE83-1127121EC7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1834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89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371333" y="1111851"/>
            <a:ext cx="4867200" cy="3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71333" y="5055717"/>
            <a:ext cx="3833200" cy="891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9648633" y="0"/>
            <a:ext cx="2234067" cy="1130467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9883085" y="751201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9883085" y="9474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10075051" y="751201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10075051" y="9474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9848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98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63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53467" y="2782833"/>
            <a:ext cx="4463200" cy="19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53467" y="5055733"/>
            <a:ext cx="4463200" cy="891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53467" y="713333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7000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960000" y="713333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144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960000" y="1669967"/>
            <a:ext cx="4891600" cy="22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960000" y="3916433"/>
            <a:ext cx="4891600" cy="1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solidFill>
                  <a:schemeClr val="accent2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-2163733" y="721549"/>
            <a:ext cx="3117200" cy="747183"/>
            <a:chOff x="6135125" y="2934550"/>
            <a:chExt cx="2337900" cy="701975"/>
          </a:xfrm>
        </p:grpSpPr>
        <p:sp>
          <p:nvSpPr>
            <p:cNvPr id="59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509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10800000" flipH="1">
            <a:off x="9748517" y="713321"/>
            <a:ext cx="3117200" cy="747183"/>
            <a:chOff x="6135125" y="2934550"/>
            <a:chExt cx="2337900" cy="701975"/>
          </a:xfrm>
        </p:grpSpPr>
        <p:sp>
          <p:nvSpPr>
            <p:cNvPr id="68" name="Google Shape;68;p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" name="Google Shape;74;p8"/>
          <p:cNvSpPr/>
          <p:nvPr/>
        </p:nvSpPr>
        <p:spPr>
          <a:xfrm rot="10800000">
            <a:off x="0" y="-16"/>
            <a:ext cx="1126200" cy="1116533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5" name="Google Shape;75;p8"/>
          <p:cNvGrpSpPr/>
          <p:nvPr/>
        </p:nvGrpSpPr>
        <p:grpSpPr>
          <a:xfrm rot="10800000">
            <a:off x="0" y="1116485"/>
            <a:ext cx="1126200" cy="1117567"/>
            <a:chOff x="513200" y="2286375"/>
            <a:chExt cx="844650" cy="838175"/>
          </a:xfrm>
        </p:grpSpPr>
        <p:sp>
          <p:nvSpPr>
            <p:cNvPr id="76" name="Google Shape;76;p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966429" y="5872834"/>
            <a:ext cx="986987" cy="987929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8"/>
          <p:cNvSpPr/>
          <p:nvPr/>
        </p:nvSpPr>
        <p:spPr>
          <a:xfrm>
            <a:off x="-21566" y="5872834"/>
            <a:ext cx="987959" cy="987929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8"/>
          <p:cNvSpPr/>
          <p:nvPr/>
        </p:nvSpPr>
        <p:spPr>
          <a:xfrm>
            <a:off x="-21567" y="5872834"/>
            <a:ext cx="991731" cy="987929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8"/>
          <p:cNvSpPr/>
          <p:nvPr/>
        </p:nvSpPr>
        <p:spPr>
          <a:xfrm>
            <a:off x="1179754" y="6051088"/>
            <a:ext cx="173529" cy="173529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8"/>
          <p:cNvSpPr/>
          <p:nvPr/>
        </p:nvSpPr>
        <p:spPr>
          <a:xfrm>
            <a:off x="1179754" y="6509026"/>
            <a:ext cx="173529" cy="173529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8"/>
          <p:cNvSpPr/>
          <p:nvPr/>
        </p:nvSpPr>
        <p:spPr>
          <a:xfrm>
            <a:off x="1626352" y="6051088"/>
            <a:ext cx="177331" cy="173529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8"/>
          <p:cNvSpPr/>
          <p:nvPr/>
        </p:nvSpPr>
        <p:spPr>
          <a:xfrm>
            <a:off x="1626352" y="6509026"/>
            <a:ext cx="177331" cy="173529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8569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82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1850900" y="11807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2393800" y="4553100"/>
            <a:ext cx="7404400" cy="8208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10712257" y="288501"/>
            <a:ext cx="1112233" cy="1113300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4" name="Google Shape;174;p14"/>
          <p:cNvGrpSpPr/>
          <p:nvPr/>
        </p:nvGrpSpPr>
        <p:grpSpPr>
          <a:xfrm rot="10800000">
            <a:off x="10341190" y="1451101"/>
            <a:ext cx="268133" cy="272433"/>
            <a:chOff x="3375338" y="419625"/>
            <a:chExt cx="201100" cy="204325"/>
          </a:xfrm>
        </p:grpSpPr>
        <p:sp>
          <p:nvSpPr>
            <p:cNvPr id="175" name="Google Shape;175;p1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" name="Google Shape;179;p14"/>
          <p:cNvGrpSpPr/>
          <p:nvPr/>
        </p:nvGrpSpPr>
        <p:grpSpPr>
          <a:xfrm>
            <a:off x="-2163733" y="5833499"/>
            <a:ext cx="3117200" cy="747183"/>
            <a:chOff x="6135125" y="2934550"/>
            <a:chExt cx="2337900" cy="701975"/>
          </a:xfrm>
        </p:grpSpPr>
        <p:sp>
          <p:nvSpPr>
            <p:cNvPr id="180" name="Google Shape;180;p1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413" y="989917"/>
            <a:ext cx="986987" cy="987929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14"/>
          <p:cNvSpPr/>
          <p:nvPr/>
        </p:nvSpPr>
        <p:spPr>
          <a:xfrm>
            <a:off x="213738" y="1168172"/>
            <a:ext cx="173529" cy="173529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4"/>
          <p:cNvSpPr/>
          <p:nvPr/>
        </p:nvSpPr>
        <p:spPr>
          <a:xfrm>
            <a:off x="213738" y="1626109"/>
            <a:ext cx="173529" cy="173529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14"/>
          <p:cNvSpPr/>
          <p:nvPr/>
        </p:nvSpPr>
        <p:spPr>
          <a:xfrm>
            <a:off x="660335" y="1168172"/>
            <a:ext cx="177331" cy="173529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14"/>
          <p:cNvSpPr/>
          <p:nvPr/>
        </p:nvSpPr>
        <p:spPr>
          <a:xfrm>
            <a:off x="660335" y="1626109"/>
            <a:ext cx="177331" cy="173529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14"/>
          <p:cNvSpPr/>
          <p:nvPr/>
        </p:nvSpPr>
        <p:spPr>
          <a:xfrm rot="5400000">
            <a:off x="-1907" y="1917"/>
            <a:ext cx="991731" cy="987929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14"/>
          <p:cNvSpPr/>
          <p:nvPr/>
        </p:nvSpPr>
        <p:spPr>
          <a:xfrm rot="-5400000">
            <a:off x="-1907" y="1999"/>
            <a:ext cx="991731" cy="987929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6165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3528133" y="476267"/>
            <a:ext cx="7710400" cy="15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6096000" y="2275267"/>
            <a:ext cx="5142400" cy="587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4116533" y="5195067"/>
            <a:ext cx="7122000" cy="5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6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7366533" y="3092667"/>
            <a:ext cx="3872000" cy="9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948617" y="1839984"/>
            <a:ext cx="1126200" cy="1116533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953467" y="718667"/>
            <a:ext cx="1116500" cy="1116533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950784" y="715984"/>
            <a:ext cx="1121867" cy="1116533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2065633" y="1839467"/>
            <a:ext cx="1126200" cy="1117567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2070485" y="718151"/>
            <a:ext cx="1116500" cy="111756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31"/>
          <p:cNvSpPr/>
          <p:nvPr/>
        </p:nvSpPr>
        <p:spPr>
          <a:xfrm flipH="1">
            <a:off x="953467" y="5590151"/>
            <a:ext cx="553467" cy="554500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8928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25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1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71333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340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  <p:sldLayoutId id="2147483669" r:id="rId4"/>
    <p:sldLayoutId id="2147483670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"/>
          <p:cNvSpPr txBox="1">
            <a:spLocks noGrp="1"/>
          </p:cNvSpPr>
          <p:nvPr>
            <p:ph type="title"/>
          </p:nvPr>
        </p:nvSpPr>
        <p:spPr>
          <a:xfrm>
            <a:off x="5850645" y="1103460"/>
            <a:ext cx="5524412" cy="365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8000" dirty="0"/>
              <a:t>DATA JOURNEY</a:t>
            </a:r>
            <a:br>
              <a:rPr lang="en" sz="7333" dirty="0"/>
            </a:br>
            <a:r>
              <a:rPr lang="pt-BR" b="0" dirty="0">
                <a:solidFill>
                  <a:schemeClr val="tx1"/>
                </a:solidFill>
              </a:rPr>
              <a:t>E</a:t>
            </a:r>
            <a:r>
              <a:rPr lang="en" b="0" dirty="0">
                <a:solidFill>
                  <a:schemeClr val="tx1"/>
                </a:solidFill>
              </a:rPr>
              <a:t>tapas, projetos e grupos</a:t>
            </a:r>
            <a:endParaRPr b="0" dirty="0">
              <a:solidFill>
                <a:schemeClr val="tx1"/>
              </a:solidFill>
            </a:endParaRPr>
          </a:p>
        </p:txBody>
      </p:sp>
      <p:pic>
        <p:nvPicPr>
          <p:cNvPr id="512" name="Google Shape;512;p39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0"/>
            <a:ext cx="5303600" cy="68580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13" name="Google Shape;513;p39"/>
          <p:cNvSpPr/>
          <p:nvPr/>
        </p:nvSpPr>
        <p:spPr>
          <a:xfrm flipH="1">
            <a:off x="1121859" y="5741467"/>
            <a:ext cx="1126200" cy="1116533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4" name="Google Shape;514;p39"/>
          <p:cNvSpPr/>
          <p:nvPr/>
        </p:nvSpPr>
        <p:spPr>
          <a:xfrm flipH="1">
            <a:off x="5369" y="5741467"/>
            <a:ext cx="1112257" cy="1116533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5" name="Google Shape;515;p39"/>
          <p:cNvSpPr/>
          <p:nvPr/>
        </p:nvSpPr>
        <p:spPr>
          <a:xfrm flipH="1">
            <a:off x="-15" y="5741467"/>
            <a:ext cx="1126241" cy="1116533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16" name="Google Shape;516;p39"/>
          <p:cNvGrpSpPr/>
          <p:nvPr/>
        </p:nvGrpSpPr>
        <p:grpSpPr>
          <a:xfrm flipH="1">
            <a:off x="1121859" y="4623934"/>
            <a:ext cx="1126200" cy="1117567"/>
            <a:chOff x="513200" y="2286375"/>
            <a:chExt cx="844650" cy="838175"/>
          </a:xfrm>
        </p:grpSpPr>
        <p:sp>
          <p:nvSpPr>
            <p:cNvPr id="517" name="Google Shape;517;p39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39"/>
          <p:cNvSpPr/>
          <p:nvPr/>
        </p:nvSpPr>
        <p:spPr>
          <a:xfrm flipH="1">
            <a:off x="5412" y="4623934"/>
            <a:ext cx="1126213" cy="111756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583318" y="748851"/>
            <a:ext cx="1112233" cy="1113300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28" name="Google Shape;528;p39"/>
          <p:cNvGrpSpPr/>
          <p:nvPr/>
        </p:nvGrpSpPr>
        <p:grpSpPr>
          <a:xfrm>
            <a:off x="1798484" y="427118"/>
            <a:ext cx="268133" cy="272433"/>
            <a:chOff x="3375338" y="419625"/>
            <a:chExt cx="201100" cy="204325"/>
          </a:xfrm>
        </p:grpSpPr>
        <p:sp>
          <p:nvSpPr>
            <p:cNvPr id="529" name="Google Shape;529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BA6313-2183-514D-B208-CF209C835011}"/>
              </a:ext>
            </a:extLst>
          </p:cNvPr>
          <p:cNvSpPr txBox="1"/>
          <p:nvPr/>
        </p:nvSpPr>
        <p:spPr>
          <a:xfrm>
            <a:off x="4310128" y="306186"/>
            <a:ext cx="3571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DOCUMENTAÇÃO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50EFC7-52F3-4798-91AB-2232A2B3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03" y="1545999"/>
            <a:ext cx="5443274" cy="52329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7A6D00-FD21-44F0-A5E8-19A56EBAB1E0}"/>
              </a:ext>
            </a:extLst>
          </p:cNvPr>
          <p:cNvSpPr txBox="1"/>
          <p:nvPr/>
        </p:nvSpPr>
        <p:spPr>
          <a:xfrm>
            <a:off x="7127601" y="1913662"/>
            <a:ext cx="44005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Pontos preenchidos: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Requisitos Mínimos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2"/>
              </a:solidFill>
            </a:endParaRPr>
          </a:p>
          <a:p>
            <a:r>
              <a:rPr lang="pt-BR" dirty="0">
                <a:solidFill>
                  <a:schemeClr val="accent2"/>
                </a:solidFill>
              </a:rPr>
              <a:t>Pontos para o grupo preencher: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Escopo do entregável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Metodologia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Premissas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Variáveis Utilizadas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Fontes Utilizadas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accent2"/>
                </a:solidFill>
              </a:rPr>
              <a:t>Dicionário de dados</a:t>
            </a:r>
            <a:endParaRPr lang="pt-BR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Cronograma de execução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11A5B6-A1E0-461F-8173-308BA89640DD}"/>
              </a:ext>
            </a:extLst>
          </p:cNvPr>
          <p:cNvSpPr txBox="1"/>
          <p:nvPr/>
        </p:nvSpPr>
        <p:spPr>
          <a:xfrm>
            <a:off x="1082903" y="1156925"/>
            <a:ext cx="509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Exemplificando: </a:t>
            </a:r>
          </a:p>
        </p:txBody>
      </p:sp>
    </p:spTree>
    <p:extLst>
      <p:ext uri="{BB962C8B-B14F-4D97-AF65-F5344CB8AC3E}">
        <p14:creationId xmlns:p14="http://schemas.microsoft.com/office/powerpoint/2010/main" val="14157799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"/>
          <p:cNvSpPr txBox="1">
            <a:spLocks noGrp="1"/>
          </p:cNvSpPr>
          <p:nvPr>
            <p:ph type="title"/>
          </p:nvPr>
        </p:nvSpPr>
        <p:spPr>
          <a:xfrm>
            <a:off x="868611" y="2796700"/>
            <a:ext cx="5821115" cy="19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OUTROS PONTOS</a:t>
            </a:r>
            <a:endParaRPr sz="5000" dirty="0"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6888384" y="0"/>
            <a:ext cx="5303600" cy="68580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64" name="Google Shape;564;p42"/>
          <p:cNvGrpSpPr/>
          <p:nvPr/>
        </p:nvGrpSpPr>
        <p:grpSpPr>
          <a:xfrm rot="10800000">
            <a:off x="6096000" y="5727533"/>
            <a:ext cx="2234067" cy="1130467"/>
            <a:chOff x="7236475" y="0"/>
            <a:chExt cx="1675550" cy="847850"/>
          </a:xfrm>
        </p:grpSpPr>
        <p:sp>
          <p:nvSpPr>
            <p:cNvPr id="565" name="Google Shape;565;p4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67" name="Google Shape;567;p42"/>
          <p:cNvSpPr/>
          <p:nvPr/>
        </p:nvSpPr>
        <p:spPr>
          <a:xfrm rot="10800000">
            <a:off x="8019451" y="6030634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42"/>
          <p:cNvSpPr/>
          <p:nvPr/>
        </p:nvSpPr>
        <p:spPr>
          <a:xfrm rot="10800000">
            <a:off x="8019451" y="58343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42"/>
          <p:cNvSpPr/>
          <p:nvPr/>
        </p:nvSpPr>
        <p:spPr>
          <a:xfrm rot="10800000">
            <a:off x="7827485" y="6030634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42"/>
          <p:cNvSpPr/>
          <p:nvPr/>
        </p:nvSpPr>
        <p:spPr>
          <a:xfrm rot="10800000">
            <a:off x="7827485" y="58343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42"/>
          <p:cNvSpPr/>
          <p:nvPr/>
        </p:nvSpPr>
        <p:spPr>
          <a:xfrm flipH="1">
            <a:off x="5577501" y="1035067"/>
            <a:ext cx="1112233" cy="1113300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42"/>
          <p:cNvSpPr/>
          <p:nvPr/>
        </p:nvSpPr>
        <p:spPr>
          <a:xfrm>
            <a:off x="6221327" y="2031734"/>
            <a:ext cx="468399" cy="469273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73" name="Google Shape;573;p42"/>
          <p:cNvGrpSpPr/>
          <p:nvPr/>
        </p:nvGrpSpPr>
        <p:grpSpPr>
          <a:xfrm flipH="1">
            <a:off x="5206434" y="713334"/>
            <a:ext cx="268133" cy="272433"/>
            <a:chOff x="3375338" y="419625"/>
            <a:chExt cx="201100" cy="204325"/>
          </a:xfrm>
        </p:grpSpPr>
        <p:sp>
          <p:nvSpPr>
            <p:cNvPr id="574" name="Google Shape;574;p42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78" name="Google Shape;578;p42"/>
          <p:cNvSpPr txBox="1">
            <a:spLocks noGrp="1"/>
          </p:cNvSpPr>
          <p:nvPr>
            <p:ph type="title" idx="2"/>
          </p:nvPr>
        </p:nvSpPr>
        <p:spPr>
          <a:xfrm>
            <a:off x="953467" y="713333"/>
            <a:ext cx="8768000" cy="2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04.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2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BA6313-2183-514D-B208-CF209C835011}"/>
              </a:ext>
            </a:extLst>
          </p:cNvPr>
          <p:cNvSpPr txBox="1"/>
          <p:nvPr/>
        </p:nvSpPr>
        <p:spPr>
          <a:xfrm>
            <a:off x="4367039" y="306186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OUTROS PONTOS</a:t>
            </a:r>
          </a:p>
        </p:txBody>
      </p:sp>
      <p:sp>
        <p:nvSpPr>
          <p:cNvPr id="4" name="Google Shape;538;p40">
            <a:extLst>
              <a:ext uri="{FF2B5EF4-FFF2-40B4-BE49-F238E27FC236}">
                <a16:creationId xmlns:a16="http://schemas.microsoft.com/office/drawing/2014/main" id="{7CD7AE53-3121-449F-9A07-5FF3CFBA534F}"/>
              </a:ext>
            </a:extLst>
          </p:cNvPr>
          <p:cNvSpPr txBox="1">
            <a:spLocks/>
          </p:cNvSpPr>
          <p:nvPr/>
        </p:nvSpPr>
        <p:spPr>
          <a:xfrm>
            <a:off x="838200" y="860185"/>
            <a:ext cx="8314850" cy="2568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200000"/>
              </a:lnSpc>
              <a:buClr>
                <a:schemeClr val="bg2"/>
              </a:buClr>
            </a:pPr>
            <a:r>
              <a:rPr lang="pt-BR" sz="1600" b="1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CHECKPOINTS</a:t>
            </a:r>
          </a:p>
          <a:p>
            <a:pPr marL="139700">
              <a:lnSpc>
                <a:spcPct val="200000"/>
              </a:lnSpc>
              <a:buClr>
                <a:schemeClr val="bg2"/>
              </a:buClr>
            </a:pPr>
            <a:r>
              <a:rPr lang="pt-BR" sz="140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 longo do desenvolvimento vocês contarão com </a:t>
            </a:r>
            <a:r>
              <a:rPr lang="pt-BR" sz="1400" b="1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três checkpoints </a:t>
            </a:r>
            <a:r>
              <a:rPr lang="pt-BR" sz="140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a área de Data Science e </a:t>
            </a:r>
            <a:r>
              <a:rPr lang="pt-BR" sz="1400" kern="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pt-BR" sz="140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ideia aqui é mostrar o desenvolvimento do projeto. </a:t>
            </a:r>
          </a:p>
          <a:p>
            <a:pPr marL="425450" indent="-285750">
              <a:lnSpc>
                <a:spcPct val="20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pt-BR" sz="1400" kern="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9A36CCB-8290-4231-98F5-FFC2752B8D11}"/>
              </a:ext>
            </a:extLst>
          </p:cNvPr>
          <p:cNvSpPr txBox="1"/>
          <p:nvPr/>
        </p:nvSpPr>
        <p:spPr>
          <a:xfrm>
            <a:off x="3038950" y="3098380"/>
            <a:ext cx="6096000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>
              <a:lnSpc>
                <a:spcPct val="200000"/>
              </a:lnSpc>
              <a:buClr>
                <a:schemeClr val="bg2"/>
              </a:buClr>
            </a:pPr>
            <a:r>
              <a:rPr lang="pt-BR" sz="1800" b="1" kern="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Cronograma de checkpoints:</a:t>
            </a:r>
          </a:p>
        </p:txBody>
      </p:sp>
      <p:graphicFrame>
        <p:nvGraphicFramePr>
          <p:cNvPr id="7" name="Tabela 8">
            <a:extLst>
              <a:ext uri="{FF2B5EF4-FFF2-40B4-BE49-F238E27FC236}">
                <a16:creationId xmlns:a16="http://schemas.microsoft.com/office/drawing/2014/main" id="{0C706E67-873F-4035-AF26-F3085B3C1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989"/>
              </p:ext>
            </p:extLst>
          </p:nvPr>
        </p:nvGraphicFramePr>
        <p:xfrm>
          <a:off x="3988675" y="3853390"/>
          <a:ext cx="1006950" cy="1271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950">
                  <a:extLst>
                    <a:ext uri="{9D8B030D-6E8A-4147-A177-3AD203B41FA5}">
                      <a16:colId xmlns:a16="http://schemas.microsoft.com/office/drawing/2014/main" val="1770340508"/>
                    </a:ext>
                  </a:extLst>
                </a:gridCol>
              </a:tblGrid>
              <a:tr h="423686">
                <a:tc>
                  <a:txBody>
                    <a:bodyPr/>
                    <a:lstStyle/>
                    <a:p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31/03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44716"/>
                  </a:ext>
                </a:extLst>
              </a:tr>
              <a:tr h="423686">
                <a:tc>
                  <a:txBody>
                    <a:bodyPr/>
                    <a:lstStyle/>
                    <a:p>
                      <a:r>
                        <a:rPr lang="pt-BR" dirty="0"/>
                        <a:t>19/05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432068"/>
                  </a:ext>
                </a:extLst>
              </a:tr>
              <a:tr h="423686">
                <a:tc>
                  <a:txBody>
                    <a:bodyPr/>
                    <a:lstStyle/>
                    <a:p>
                      <a:r>
                        <a:rPr lang="pt-BR" dirty="0"/>
                        <a:t>03/07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52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62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BA6313-2183-514D-B208-CF209C835011}"/>
              </a:ext>
            </a:extLst>
          </p:cNvPr>
          <p:cNvSpPr txBox="1"/>
          <p:nvPr/>
        </p:nvSpPr>
        <p:spPr>
          <a:xfrm>
            <a:off x="4367039" y="306186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OUTROS PONTOS</a:t>
            </a:r>
          </a:p>
        </p:txBody>
      </p:sp>
      <p:sp>
        <p:nvSpPr>
          <p:cNvPr id="4" name="Google Shape;538;p40">
            <a:extLst>
              <a:ext uri="{FF2B5EF4-FFF2-40B4-BE49-F238E27FC236}">
                <a16:creationId xmlns:a16="http://schemas.microsoft.com/office/drawing/2014/main" id="{7CD7AE53-3121-449F-9A07-5FF3CFBA534F}"/>
              </a:ext>
            </a:extLst>
          </p:cNvPr>
          <p:cNvSpPr txBox="1">
            <a:spLocks/>
          </p:cNvSpPr>
          <p:nvPr/>
        </p:nvSpPr>
        <p:spPr>
          <a:xfrm>
            <a:off x="838200" y="860185"/>
            <a:ext cx="8314850" cy="2568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200000"/>
              </a:lnSpc>
              <a:buClr>
                <a:schemeClr val="bg2"/>
              </a:buClr>
            </a:pPr>
            <a:r>
              <a:rPr lang="pt-BR" sz="1600" b="1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SEXTAS DO CÓDIGO</a:t>
            </a:r>
          </a:p>
          <a:p>
            <a:pPr marL="139700">
              <a:lnSpc>
                <a:spcPct val="200000"/>
              </a:lnSpc>
              <a:buClr>
                <a:schemeClr val="bg2"/>
              </a:buClr>
            </a:pPr>
            <a:r>
              <a:rPr lang="pt-BR" sz="140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Todas as semanas vocês terão uma hora para tirar dúvidas com o time de Ciência de Dados. Esse evento ocorrerá toda sexta as 11:00. Contem conosco!</a:t>
            </a:r>
          </a:p>
          <a:p>
            <a:pPr marL="139700">
              <a:lnSpc>
                <a:spcPct val="200000"/>
              </a:lnSpc>
              <a:buClr>
                <a:schemeClr val="bg2"/>
              </a:buClr>
            </a:pPr>
            <a:endParaRPr lang="pt-BR" sz="1400" kern="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>
              <a:lnSpc>
                <a:spcPct val="200000"/>
              </a:lnSpc>
              <a:buClr>
                <a:schemeClr val="bg2"/>
              </a:buClr>
            </a:pPr>
            <a:r>
              <a:rPr lang="pt-BR" sz="1600" b="1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BANCA AVALIADORA</a:t>
            </a:r>
          </a:p>
          <a:p>
            <a:pPr marL="139700">
              <a:lnSpc>
                <a:spcPct val="200000"/>
              </a:lnSpc>
              <a:buClr>
                <a:schemeClr val="bg2"/>
              </a:buClr>
            </a:pPr>
            <a:r>
              <a:rPr lang="pt-BR" sz="140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entrega  vocês irão apresentar os projetos para a liderança com teor de aprovação ou não do projeto. Abaixo algumas sugestões para este momento:</a:t>
            </a:r>
          </a:p>
          <a:p>
            <a:pPr marL="425450" indent="-285750">
              <a:lnSpc>
                <a:spcPct val="20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pt-BR" sz="1400" kern="0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Storytelling</a:t>
            </a:r>
            <a:r>
              <a:rPr lang="pt-BR" sz="140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processo: como fizeram para chegar até aqui?</a:t>
            </a:r>
          </a:p>
          <a:p>
            <a:pPr marL="425450" indent="-285750">
              <a:lnSpc>
                <a:spcPct val="20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pt-BR" sz="140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Resultados claros:</a:t>
            </a:r>
          </a:p>
          <a:p>
            <a:pPr marL="425450" indent="-285750">
              <a:lnSpc>
                <a:spcPct val="20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pt-BR" sz="140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obtidos: com os resultados, o que podemos concluir?</a:t>
            </a:r>
          </a:p>
          <a:p>
            <a:pPr marL="425450" indent="-285750">
              <a:lnSpc>
                <a:spcPct val="20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pt-BR" sz="1400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Você é o gestor:  Com as conclusões e resultados obtidos, qual o plano de ação?</a:t>
            </a:r>
          </a:p>
          <a:p>
            <a:pPr marL="425450" indent="-285750">
              <a:lnSpc>
                <a:spcPct val="200000"/>
              </a:lnSpc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pt-BR" sz="1400" kern="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89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7"/>
          <p:cNvSpPr txBox="1">
            <a:spLocks noGrp="1"/>
          </p:cNvSpPr>
          <p:nvPr>
            <p:ph type="subTitle" idx="1"/>
          </p:nvPr>
        </p:nvSpPr>
        <p:spPr>
          <a:xfrm>
            <a:off x="6096000" y="2275267"/>
            <a:ext cx="5142400" cy="58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Dúvidas?</a:t>
            </a:r>
            <a:endParaRPr/>
          </a:p>
        </p:txBody>
      </p:sp>
      <p:sp>
        <p:nvSpPr>
          <p:cNvPr id="1116" name="Google Shape;1116;p67"/>
          <p:cNvSpPr txBox="1">
            <a:spLocks noGrp="1"/>
          </p:cNvSpPr>
          <p:nvPr>
            <p:ph type="subTitle" idx="2"/>
          </p:nvPr>
        </p:nvSpPr>
        <p:spPr>
          <a:xfrm>
            <a:off x="7366533" y="3092667"/>
            <a:ext cx="3872000" cy="90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pt-BR" dirty="0">
                <a:solidFill>
                  <a:schemeClr val="tx2"/>
                </a:solidFill>
              </a:rPr>
              <a:t>mariana.spanol@hypera.com.br</a:t>
            </a:r>
          </a:p>
        </p:txBody>
      </p:sp>
      <p:sp>
        <p:nvSpPr>
          <p:cNvPr id="1117" name="Google Shape;1117;p67"/>
          <p:cNvSpPr txBox="1">
            <a:spLocks noGrp="1"/>
          </p:cNvSpPr>
          <p:nvPr>
            <p:ph type="title"/>
          </p:nvPr>
        </p:nvSpPr>
        <p:spPr>
          <a:xfrm>
            <a:off x="3528133" y="476267"/>
            <a:ext cx="7710400" cy="158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OBRIGADA</a:t>
            </a:r>
            <a:endParaRPr/>
          </a:p>
        </p:txBody>
      </p:sp>
      <p:sp>
        <p:nvSpPr>
          <p:cNvPr id="1124" name="Google Shape;1124;p67"/>
          <p:cNvSpPr txBox="1"/>
          <p:nvPr/>
        </p:nvSpPr>
        <p:spPr>
          <a:xfrm>
            <a:off x="6626133" y="5928369"/>
            <a:ext cx="46124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/>
            <a:r>
              <a:rPr lang="en" sz="16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Please keep this slide for attribution</a:t>
            </a:r>
            <a:endParaRPr sz="16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"/>
          <p:cNvSpPr txBox="1">
            <a:spLocks noGrp="1"/>
          </p:cNvSpPr>
          <p:nvPr>
            <p:ph type="title"/>
          </p:nvPr>
        </p:nvSpPr>
        <p:spPr>
          <a:xfrm>
            <a:off x="868611" y="2796700"/>
            <a:ext cx="5821115" cy="19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ETAPAS DE DESENVOLVIMENTO</a:t>
            </a:r>
            <a:endParaRPr sz="5000" dirty="0"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6888384" y="0"/>
            <a:ext cx="5303600" cy="68580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64" name="Google Shape;564;p42"/>
          <p:cNvGrpSpPr/>
          <p:nvPr/>
        </p:nvGrpSpPr>
        <p:grpSpPr>
          <a:xfrm rot="10800000">
            <a:off x="6096000" y="5727533"/>
            <a:ext cx="2234067" cy="1130467"/>
            <a:chOff x="7236475" y="0"/>
            <a:chExt cx="1675550" cy="847850"/>
          </a:xfrm>
        </p:grpSpPr>
        <p:sp>
          <p:nvSpPr>
            <p:cNvPr id="565" name="Google Shape;565;p4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67" name="Google Shape;567;p42"/>
          <p:cNvSpPr/>
          <p:nvPr/>
        </p:nvSpPr>
        <p:spPr>
          <a:xfrm rot="10800000">
            <a:off x="8019451" y="6030634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42"/>
          <p:cNvSpPr/>
          <p:nvPr/>
        </p:nvSpPr>
        <p:spPr>
          <a:xfrm rot="10800000">
            <a:off x="8019451" y="58343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42"/>
          <p:cNvSpPr/>
          <p:nvPr/>
        </p:nvSpPr>
        <p:spPr>
          <a:xfrm rot="10800000">
            <a:off x="7827485" y="6030634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42"/>
          <p:cNvSpPr/>
          <p:nvPr/>
        </p:nvSpPr>
        <p:spPr>
          <a:xfrm rot="10800000">
            <a:off x="7827485" y="58343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42"/>
          <p:cNvSpPr/>
          <p:nvPr/>
        </p:nvSpPr>
        <p:spPr>
          <a:xfrm flipH="1">
            <a:off x="5577501" y="1035067"/>
            <a:ext cx="1112233" cy="1113300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42"/>
          <p:cNvSpPr/>
          <p:nvPr/>
        </p:nvSpPr>
        <p:spPr>
          <a:xfrm>
            <a:off x="6221327" y="2031734"/>
            <a:ext cx="468399" cy="469273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73" name="Google Shape;573;p42"/>
          <p:cNvGrpSpPr/>
          <p:nvPr/>
        </p:nvGrpSpPr>
        <p:grpSpPr>
          <a:xfrm flipH="1">
            <a:off x="5206434" y="713334"/>
            <a:ext cx="268133" cy="272433"/>
            <a:chOff x="3375338" y="419625"/>
            <a:chExt cx="201100" cy="204325"/>
          </a:xfrm>
        </p:grpSpPr>
        <p:sp>
          <p:nvSpPr>
            <p:cNvPr id="574" name="Google Shape;574;p42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78" name="Google Shape;578;p42"/>
          <p:cNvSpPr txBox="1">
            <a:spLocks noGrp="1"/>
          </p:cNvSpPr>
          <p:nvPr>
            <p:ph type="title" idx="2"/>
          </p:nvPr>
        </p:nvSpPr>
        <p:spPr>
          <a:xfrm>
            <a:off x="953467" y="713333"/>
            <a:ext cx="8768000" cy="2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/>
          <p:nvPr/>
        </p:nvSpPr>
        <p:spPr>
          <a:xfrm>
            <a:off x="971839" y="1281424"/>
            <a:ext cx="655600" cy="65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6"/>
              </a:solidFill>
            </a:endParaRPr>
          </a:p>
        </p:txBody>
      </p:sp>
      <p:sp>
        <p:nvSpPr>
          <p:cNvPr id="82" name="Google Shape;10;p2"/>
          <p:cNvSpPr txBox="1"/>
          <p:nvPr/>
        </p:nvSpPr>
        <p:spPr>
          <a:xfrm>
            <a:off x="0" y="-135200"/>
            <a:ext cx="7795217" cy="7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600" b="1" dirty="0">
                <a:solidFill>
                  <a:schemeClr val="tx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Fluxo de alinhamento</a:t>
            </a:r>
            <a:endParaRPr sz="3600" b="1" dirty="0">
              <a:solidFill>
                <a:schemeClr val="tx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" name="Google Shape;307;p18"/>
          <p:cNvSpPr txBox="1"/>
          <p:nvPr/>
        </p:nvSpPr>
        <p:spPr>
          <a:xfrm>
            <a:off x="2535063" y="2059286"/>
            <a:ext cx="2827495" cy="5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bg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Conscientizar o cliente</a:t>
            </a:r>
            <a:endParaRPr sz="2000" b="1" dirty="0">
              <a:solidFill>
                <a:schemeClr val="bg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8" name="Google Shape;308;p18"/>
          <p:cNvSpPr txBox="1"/>
          <p:nvPr/>
        </p:nvSpPr>
        <p:spPr>
          <a:xfrm>
            <a:off x="2726810" y="3095123"/>
            <a:ext cx="2444000" cy="1154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" sz="1333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Conscientizar o cliente do que fazemos e não fazemos.</a:t>
            </a:r>
          </a:p>
          <a:p>
            <a:pPr algn="just"/>
            <a:r>
              <a:rPr lang="pt-BR" sz="1333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333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ré requisito ter dados com padrão de qualidade necessário para exploração e a mesma realizada.</a:t>
            </a:r>
          </a:p>
          <a:p>
            <a:pPr algn="just"/>
            <a:endParaRPr sz="1333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18"/>
          <p:cNvSpPr txBox="1"/>
          <p:nvPr/>
        </p:nvSpPr>
        <p:spPr>
          <a:xfrm>
            <a:off x="7842140" y="2024149"/>
            <a:ext cx="2444000" cy="5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bg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Modelar</a:t>
            </a:r>
            <a:endParaRPr sz="2000" b="1" dirty="0">
              <a:solidFill>
                <a:schemeClr val="bg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1" name="Google Shape;1087;p34"/>
          <p:cNvSpPr txBox="1"/>
          <p:nvPr/>
        </p:nvSpPr>
        <p:spPr>
          <a:xfrm>
            <a:off x="8034333" y="3175079"/>
            <a:ext cx="2057064" cy="98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" sz="1333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Validação final consensus com cliente com o modelo mais aderente</a:t>
            </a:r>
            <a:endParaRPr sz="1333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18"/>
          <p:cNvSpPr txBox="1"/>
          <p:nvPr/>
        </p:nvSpPr>
        <p:spPr>
          <a:xfrm>
            <a:off x="-188617" y="2061885"/>
            <a:ext cx="3035871" cy="5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5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</a:defRPr>
            </a:lvl1pPr>
          </a:lstStyle>
          <a:p>
            <a:r>
              <a:rPr lang="en" sz="2133" dirty="0">
                <a:solidFill>
                  <a:schemeClr val="bg2"/>
                </a:solidFill>
                <a:sym typeface="Fira Sans Extra Condensed"/>
              </a:rPr>
              <a:t>Capturar a necessidade</a:t>
            </a:r>
            <a:endParaRPr sz="2133" dirty="0">
              <a:solidFill>
                <a:schemeClr val="bg2"/>
              </a:solidFill>
              <a:sym typeface="Fira Sans Extra Condensed"/>
            </a:endParaRPr>
          </a:p>
        </p:txBody>
      </p:sp>
      <p:sp>
        <p:nvSpPr>
          <p:cNvPr id="133" name="Google Shape;1089;p34"/>
          <p:cNvSpPr txBox="1"/>
          <p:nvPr/>
        </p:nvSpPr>
        <p:spPr>
          <a:xfrm>
            <a:off x="53230" y="3175080"/>
            <a:ext cx="2481833" cy="98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" sz="1333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Entendimento com o cliente do problema de negócio, ou pró ativamente identificar uma necessidade na companhia.</a:t>
            </a:r>
            <a:endParaRPr sz="1333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18"/>
          <p:cNvSpPr txBox="1"/>
          <p:nvPr/>
        </p:nvSpPr>
        <p:spPr>
          <a:xfrm>
            <a:off x="5105476" y="2095611"/>
            <a:ext cx="2896373" cy="51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quality/Data Explorer</a:t>
            </a:r>
            <a:endParaRPr sz="2400" b="1" dirty="0">
              <a:solidFill>
                <a:schemeClr val="bg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2" name="Google Shape;302;p18"/>
          <p:cNvSpPr txBox="1"/>
          <p:nvPr/>
        </p:nvSpPr>
        <p:spPr>
          <a:xfrm>
            <a:off x="5298032" y="3089483"/>
            <a:ext cx="2609079" cy="116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pt-BR" sz="1333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Alinhar com o cliente se as conclusões exploratórias estão em linha com seu conhecimento,   </a:t>
            </a:r>
            <a:r>
              <a:rPr lang="pt-BR" sz="1333" b="1" dirty="0" err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linkando</a:t>
            </a:r>
            <a:r>
              <a:rPr lang="pt-BR" sz="1333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 com o problema de negócio</a:t>
            </a:r>
            <a:endParaRPr sz="1333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18"/>
          <p:cNvSpPr txBox="1"/>
          <p:nvPr/>
        </p:nvSpPr>
        <p:spPr>
          <a:xfrm>
            <a:off x="9923416" y="1977367"/>
            <a:ext cx="2444000" cy="5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bg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Entrega</a:t>
            </a:r>
            <a:endParaRPr sz="2000" b="1" dirty="0">
              <a:solidFill>
                <a:schemeClr val="bg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" name="Google Shape;1093;p34"/>
          <p:cNvSpPr txBox="1"/>
          <p:nvPr/>
        </p:nvSpPr>
        <p:spPr>
          <a:xfrm>
            <a:off x="10286140" y="2874367"/>
            <a:ext cx="2057064" cy="98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" sz="1333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Deploy do modelo</a:t>
            </a:r>
            <a:endParaRPr sz="1333" b="1" dirty="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84;p18">
            <a:extLst>
              <a:ext uri="{FF2B5EF4-FFF2-40B4-BE49-F238E27FC236}">
                <a16:creationId xmlns:a16="http://schemas.microsoft.com/office/drawing/2014/main" id="{BC0988BF-FD2E-4A40-8970-C6E034325D77}"/>
              </a:ext>
            </a:extLst>
          </p:cNvPr>
          <p:cNvSpPr txBox="1"/>
          <p:nvPr/>
        </p:nvSpPr>
        <p:spPr>
          <a:xfrm>
            <a:off x="3720290" y="1255934"/>
            <a:ext cx="655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067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67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" name="Google Shape;283;p18">
            <a:extLst>
              <a:ext uri="{FF2B5EF4-FFF2-40B4-BE49-F238E27FC236}">
                <a16:creationId xmlns:a16="http://schemas.microsoft.com/office/drawing/2014/main" id="{5067C945-C5E6-427B-BBCE-292C26DF62F9}"/>
              </a:ext>
            </a:extLst>
          </p:cNvPr>
          <p:cNvSpPr/>
          <p:nvPr/>
        </p:nvSpPr>
        <p:spPr>
          <a:xfrm>
            <a:off x="3760443" y="1253335"/>
            <a:ext cx="655600" cy="65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6"/>
              </a:solidFill>
            </a:endParaRPr>
          </a:p>
        </p:txBody>
      </p:sp>
      <p:sp>
        <p:nvSpPr>
          <p:cNvPr id="31" name="Google Shape;283;p18">
            <a:extLst>
              <a:ext uri="{FF2B5EF4-FFF2-40B4-BE49-F238E27FC236}">
                <a16:creationId xmlns:a16="http://schemas.microsoft.com/office/drawing/2014/main" id="{BF762110-39B1-4AA2-99D4-1E1A21B0163F}"/>
              </a:ext>
            </a:extLst>
          </p:cNvPr>
          <p:cNvSpPr/>
          <p:nvPr/>
        </p:nvSpPr>
        <p:spPr>
          <a:xfrm>
            <a:off x="6457523" y="1286638"/>
            <a:ext cx="655600" cy="65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6"/>
              </a:solidFill>
            </a:endParaRPr>
          </a:p>
        </p:txBody>
      </p:sp>
      <p:sp>
        <p:nvSpPr>
          <p:cNvPr id="32" name="Google Shape;283;p18">
            <a:extLst>
              <a:ext uri="{FF2B5EF4-FFF2-40B4-BE49-F238E27FC236}">
                <a16:creationId xmlns:a16="http://schemas.microsoft.com/office/drawing/2014/main" id="{BDF0D177-C0F6-4547-A7B5-50777337BFF6}"/>
              </a:ext>
            </a:extLst>
          </p:cNvPr>
          <p:cNvSpPr/>
          <p:nvPr/>
        </p:nvSpPr>
        <p:spPr>
          <a:xfrm>
            <a:off x="8631632" y="1253335"/>
            <a:ext cx="655600" cy="65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6"/>
              </a:solidFill>
            </a:endParaRPr>
          </a:p>
        </p:txBody>
      </p:sp>
      <p:sp>
        <p:nvSpPr>
          <p:cNvPr id="33" name="Google Shape;283;p18">
            <a:extLst>
              <a:ext uri="{FF2B5EF4-FFF2-40B4-BE49-F238E27FC236}">
                <a16:creationId xmlns:a16="http://schemas.microsoft.com/office/drawing/2014/main" id="{B77FA6D0-5C4F-4BF1-9A2B-8131C8F24EDF}"/>
              </a:ext>
            </a:extLst>
          </p:cNvPr>
          <p:cNvSpPr/>
          <p:nvPr/>
        </p:nvSpPr>
        <p:spPr>
          <a:xfrm>
            <a:off x="10921296" y="1253335"/>
            <a:ext cx="655600" cy="655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6"/>
              </a:solidFill>
            </a:endParaRPr>
          </a:p>
        </p:txBody>
      </p:sp>
      <p:sp>
        <p:nvSpPr>
          <p:cNvPr id="34" name="Google Shape;284;p18">
            <a:extLst>
              <a:ext uri="{FF2B5EF4-FFF2-40B4-BE49-F238E27FC236}">
                <a16:creationId xmlns:a16="http://schemas.microsoft.com/office/drawing/2014/main" id="{2014CE83-88AB-4BFD-AED7-77BE8C692CE3}"/>
              </a:ext>
            </a:extLst>
          </p:cNvPr>
          <p:cNvSpPr txBox="1"/>
          <p:nvPr/>
        </p:nvSpPr>
        <p:spPr>
          <a:xfrm>
            <a:off x="3720290" y="1252473"/>
            <a:ext cx="655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067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3067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" name="Google Shape;284;p18">
            <a:extLst>
              <a:ext uri="{FF2B5EF4-FFF2-40B4-BE49-F238E27FC236}">
                <a16:creationId xmlns:a16="http://schemas.microsoft.com/office/drawing/2014/main" id="{EBF848E6-CAF6-4360-A32D-695B54F00C1D}"/>
              </a:ext>
            </a:extLst>
          </p:cNvPr>
          <p:cNvSpPr txBox="1"/>
          <p:nvPr/>
        </p:nvSpPr>
        <p:spPr>
          <a:xfrm>
            <a:off x="6432024" y="1259767"/>
            <a:ext cx="655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067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3067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6" name="Google Shape;284;p18">
            <a:extLst>
              <a:ext uri="{FF2B5EF4-FFF2-40B4-BE49-F238E27FC236}">
                <a16:creationId xmlns:a16="http://schemas.microsoft.com/office/drawing/2014/main" id="{4CB5E513-C5F4-45B2-A3F9-FED047C92FD4}"/>
              </a:ext>
            </a:extLst>
          </p:cNvPr>
          <p:cNvSpPr txBox="1"/>
          <p:nvPr/>
        </p:nvSpPr>
        <p:spPr>
          <a:xfrm>
            <a:off x="8631632" y="1255638"/>
            <a:ext cx="655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067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</a:p>
        </p:txBody>
      </p:sp>
      <p:sp>
        <p:nvSpPr>
          <p:cNvPr id="37" name="Google Shape;284;p18">
            <a:extLst>
              <a:ext uri="{FF2B5EF4-FFF2-40B4-BE49-F238E27FC236}">
                <a16:creationId xmlns:a16="http://schemas.microsoft.com/office/drawing/2014/main" id="{AD041B6F-D4EB-4D77-9E1A-D9C7A8E80466}"/>
              </a:ext>
            </a:extLst>
          </p:cNvPr>
          <p:cNvSpPr txBox="1"/>
          <p:nvPr/>
        </p:nvSpPr>
        <p:spPr>
          <a:xfrm>
            <a:off x="10921296" y="1259767"/>
            <a:ext cx="655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067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3067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8" name="Google Shape;284;p18">
            <a:extLst>
              <a:ext uri="{FF2B5EF4-FFF2-40B4-BE49-F238E27FC236}">
                <a16:creationId xmlns:a16="http://schemas.microsoft.com/office/drawing/2014/main" id="{B3937427-6391-4B76-85B0-E7C394A9E725}"/>
              </a:ext>
            </a:extLst>
          </p:cNvPr>
          <p:cNvSpPr txBox="1"/>
          <p:nvPr/>
        </p:nvSpPr>
        <p:spPr>
          <a:xfrm>
            <a:off x="971839" y="1254695"/>
            <a:ext cx="655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067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3067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F0FCC2-0FC8-3F41-9E29-3BFB187DB443}"/>
              </a:ext>
            </a:extLst>
          </p:cNvPr>
          <p:cNvGrpSpPr/>
          <p:nvPr/>
        </p:nvGrpSpPr>
        <p:grpSpPr>
          <a:xfrm>
            <a:off x="762000" y="1143000"/>
            <a:ext cx="4572863" cy="5380886"/>
            <a:chOff x="6067960" y="798756"/>
            <a:chExt cx="10409636" cy="1224901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585680D-13CD-554E-8C64-303ABF1D3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960" y="798756"/>
              <a:ext cx="9562175" cy="12231080"/>
            </a:xfrm>
            <a:custGeom>
              <a:avLst/>
              <a:gdLst>
                <a:gd name="connsiteX0" fmla="*/ 3600848 w 9562175"/>
                <a:gd name="connsiteY0" fmla="*/ 0 h 12231080"/>
                <a:gd name="connsiteX1" fmla="*/ 4496122 w 9562175"/>
                <a:gd name="connsiteY1" fmla="*/ 627521 h 12231080"/>
                <a:gd name="connsiteX2" fmla="*/ 5998308 w 9562175"/>
                <a:gd name="connsiteY2" fmla="*/ 1595633 h 12231080"/>
                <a:gd name="connsiteX3" fmla="*/ 8062832 w 9562175"/>
                <a:gd name="connsiteY3" fmla="*/ 1176249 h 12231080"/>
                <a:gd name="connsiteX4" fmla="*/ 8116388 w 9562175"/>
                <a:gd name="connsiteY4" fmla="*/ 3999583 h 12231080"/>
                <a:gd name="connsiteX5" fmla="*/ 8937365 w 9562175"/>
                <a:gd name="connsiteY5" fmla="*/ 8352169 h 12231080"/>
                <a:gd name="connsiteX6" fmla="*/ 8559246 w 9562175"/>
                <a:gd name="connsiteY6" fmla="*/ 8559315 h 12231080"/>
                <a:gd name="connsiteX7" fmla="*/ 8508054 w 9562175"/>
                <a:gd name="connsiteY7" fmla="*/ 8582243 h 12231080"/>
                <a:gd name="connsiteX8" fmla="*/ 8593241 w 9562175"/>
                <a:gd name="connsiteY8" fmla="*/ 8631261 h 12231080"/>
                <a:gd name="connsiteX9" fmla="*/ 8591281 w 9562175"/>
                <a:gd name="connsiteY9" fmla="*/ 8822646 h 12231080"/>
                <a:gd name="connsiteX10" fmla="*/ 6429098 w 9562175"/>
                <a:gd name="connsiteY10" fmla="*/ 10120278 h 12231080"/>
                <a:gd name="connsiteX11" fmla="*/ 6498497 w 9562175"/>
                <a:gd name="connsiteY11" fmla="*/ 10129969 h 12231080"/>
                <a:gd name="connsiteX12" fmla="*/ 7420314 w 9562175"/>
                <a:gd name="connsiteY12" fmla="*/ 10546695 h 12231080"/>
                <a:gd name="connsiteX13" fmla="*/ 7447440 w 9562175"/>
                <a:gd name="connsiteY13" fmla="*/ 10580981 h 12231080"/>
                <a:gd name="connsiteX14" fmla="*/ 7527912 w 9562175"/>
                <a:gd name="connsiteY14" fmla="*/ 10564954 h 12231080"/>
                <a:gd name="connsiteX15" fmla="*/ 7994178 w 9562175"/>
                <a:gd name="connsiteY15" fmla="*/ 10526594 h 12231080"/>
                <a:gd name="connsiteX16" fmla="*/ 9562175 w 9562175"/>
                <a:gd name="connsiteY16" fmla="*/ 11379490 h 12231080"/>
                <a:gd name="connsiteX17" fmla="*/ 7994178 w 9562175"/>
                <a:gd name="connsiteY17" fmla="*/ 12231080 h 12231080"/>
                <a:gd name="connsiteX18" fmla="*/ 6693976 w 9562175"/>
                <a:gd name="connsiteY18" fmla="*/ 11855571 h 12231080"/>
                <a:gd name="connsiteX19" fmla="*/ 6580039 w 9562175"/>
                <a:gd name="connsiteY19" fmla="*/ 11741570 h 12231080"/>
                <a:gd name="connsiteX20" fmla="*/ 6498497 w 9562175"/>
                <a:gd name="connsiteY20" fmla="*/ 11757799 h 12231080"/>
                <a:gd name="connsiteX21" fmla="*/ 6032037 w 9562175"/>
                <a:gd name="connsiteY21" fmla="*/ 11796155 h 12231080"/>
                <a:gd name="connsiteX22" fmla="*/ 4587855 w 9562175"/>
                <a:gd name="connsiteY22" fmla="*/ 11275442 h 12231080"/>
                <a:gd name="connsiteX23" fmla="*/ 4563810 w 9562175"/>
                <a:gd name="connsiteY23" fmla="*/ 11239729 h 12231080"/>
                <a:gd name="connsiteX24" fmla="*/ 3250582 w 9562175"/>
                <a:gd name="connsiteY24" fmla="*/ 12027861 h 12231080"/>
                <a:gd name="connsiteX25" fmla="*/ 2978190 w 9562175"/>
                <a:gd name="connsiteY25" fmla="*/ 12023942 h 12231080"/>
                <a:gd name="connsiteX26" fmla="*/ 234027 w 9562175"/>
                <a:gd name="connsiteY26" fmla="*/ 10500044 h 12231080"/>
                <a:gd name="connsiteX27" fmla="*/ 236640 w 9562175"/>
                <a:gd name="connsiteY27" fmla="*/ 10309312 h 12231080"/>
                <a:gd name="connsiteX28" fmla="*/ 1618263 w 9562175"/>
                <a:gd name="connsiteY28" fmla="*/ 9455658 h 12231080"/>
                <a:gd name="connsiteX29" fmla="*/ 1409994 w 9562175"/>
                <a:gd name="connsiteY29" fmla="*/ 9246116 h 12231080"/>
                <a:gd name="connsiteX30" fmla="*/ 971866 w 9562175"/>
                <a:gd name="connsiteY30" fmla="*/ 6535488 h 12231080"/>
                <a:gd name="connsiteX31" fmla="*/ 870631 w 9562175"/>
                <a:gd name="connsiteY31" fmla="*/ 3083730 h 12231080"/>
                <a:gd name="connsiteX32" fmla="*/ 1780433 w 9562175"/>
                <a:gd name="connsiteY32" fmla="*/ 1610005 h 12231080"/>
                <a:gd name="connsiteX33" fmla="*/ 3600848 w 9562175"/>
                <a:gd name="connsiteY33" fmla="*/ 0 h 1223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62175" h="12231080">
                  <a:moveTo>
                    <a:pt x="3600848" y="0"/>
                  </a:moveTo>
                  <a:cubicBezTo>
                    <a:pt x="3949565" y="-170"/>
                    <a:pt x="4274060" y="178210"/>
                    <a:pt x="4496122" y="627521"/>
                  </a:cubicBezTo>
                  <a:cubicBezTo>
                    <a:pt x="5130959" y="1913112"/>
                    <a:pt x="5333427" y="1941854"/>
                    <a:pt x="5998308" y="1595633"/>
                  </a:cubicBezTo>
                  <a:cubicBezTo>
                    <a:pt x="6662534" y="1248759"/>
                    <a:pt x="7098821" y="736613"/>
                    <a:pt x="8062832" y="1176249"/>
                  </a:cubicBezTo>
                  <a:cubicBezTo>
                    <a:pt x="8816537" y="1519857"/>
                    <a:pt x="9399777" y="3049762"/>
                    <a:pt x="8116388" y="3999583"/>
                  </a:cubicBezTo>
                  <a:cubicBezTo>
                    <a:pt x="7626545" y="4362135"/>
                    <a:pt x="9662986" y="7833490"/>
                    <a:pt x="8937365" y="8352169"/>
                  </a:cubicBezTo>
                  <a:cubicBezTo>
                    <a:pt x="8848867" y="8415371"/>
                    <a:pt x="8719732" y="8485095"/>
                    <a:pt x="8559246" y="8559315"/>
                  </a:cubicBezTo>
                  <a:lnTo>
                    <a:pt x="8508054" y="8582243"/>
                  </a:lnTo>
                  <a:lnTo>
                    <a:pt x="8593241" y="8631261"/>
                  </a:lnTo>
                  <a:cubicBezTo>
                    <a:pt x="8666401" y="8674372"/>
                    <a:pt x="8665094" y="8780189"/>
                    <a:pt x="8591281" y="8822646"/>
                  </a:cubicBezTo>
                  <a:lnTo>
                    <a:pt x="6429098" y="10120278"/>
                  </a:lnTo>
                  <a:lnTo>
                    <a:pt x="6498497" y="10129969"/>
                  </a:lnTo>
                  <a:cubicBezTo>
                    <a:pt x="6897586" y="10197385"/>
                    <a:pt x="7228358" y="10349036"/>
                    <a:pt x="7420314" y="10546695"/>
                  </a:cubicBezTo>
                  <a:lnTo>
                    <a:pt x="7447440" y="10580981"/>
                  </a:lnTo>
                  <a:lnTo>
                    <a:pt x="7527912" y="10564954"/>
                  </a:lnTo>
                  <a:cubicBezTo>
                    <a:pt x="7675206" y="10540025"/>
                    <a:pt x="7831811" y="10526594"/>
                    <a:pt x="7994178" y="10526594"/>
                  </a:cubicBezTo>
                  <a:cubicBezTo>
                    <a:pt x="8860788" y="10526594"/>
                    <a:pt x="9562175" y="10908634"/>
                    <a:pt x="9562175" y="11379490"/>
                  </a:cubicBezTo>
                  <a:cubicBezTo>
                    <a:pt x="9562175" y="11849693"/>
                    <a:pt x="8860788" y="12231080"/>
                    <a:pt x="7994178" y="12231080"/>
                  </a:cubicBezTo>
                  <a:cubicBezTo>
                    <a:pt x="7452954" y="12231080"/>
                    <a:pt x="6975761" y="12082101"/>
                    <a:pt x="6693976" y="11855571"/>
                  </a:cubicBezTo>
                  <a:lnTo>
                    <a:pt x="6580039" y="11741570"/>
                  </a:lnTo>
                  <a:lnTo>
                    <a:pt x="6498497" y="11757799"/>
                  </a:lnTo>
                  <a:cubicBezTo>
                    <a:pt x="6351141" y="11782724"/>
                    <a:pt x="6194472" y="11796155"/>
                    <a:pt x="6032037" y="11796155"/>
                  </a:cubicBezTo>
                  <a:cubicBezTo>
                    <a:pt x="5382787" y="11796155"/>
                    <a:pt x="4825781" y="11581257"/>
                    <a:pt x="4587855" y="11275442"/>
                  </a:cubicBezTo>
                  <a:lnTo>
                    <a:pt x="4563810" y="11239729"/>
                  </a:lnTo>
                  <a:lnTo>
                    <a:pt x="3250582" y="12027861"/>
                  </a:lnTo>
                  <a:cubicBezTo>
                    <a:pt x="3165663" y="12075544"/>
                    <a:pt x="3061149" y="12074238"/>
                    <a:pt x="2978190" y="12023942"/>
                  </a:cubicBezTo>
                  <a:lnTo>
                    <a:pt x="234027" y="10500044"/>
                  </a:lnTo>
                  <a:cubicBezTo>
                    <a:pt x="161520" y="10456280"/>
                    <a:pt x="162827" y="10351116"/>
                    <a:pt x="236640" y="10309312"/>
                  </a:cubicBezTo>
                  <a:lnTo>
                    <a:pt x="1618263" y="9455658"/>
                  </a:lnTo>
                  <a:lnTo>
                    <a:pt x="1409994" y="9246116"/>
                  </a:lnTo>
                  <a:cubicBezTo>
                    <a:pt x="900484" y="8658575"/>
                    <a:pt x="629833" y="7767268"/>
                    <a:pt x="971866" y="6535488"/>
                  </a:cubicBezTo>
                  <a:cubicBezTo>
                    <a:pt x="1173028" y="5812997"/>
                    <a:pt x="-1238306" y="4253696"/>
                    <a:pt x="870631" y="3083730"/>
                  </a:cubicBezTo>
                  <a:cubicBezTo>
                    <a:pt x="1429705" y="2773438"/>
                    <a:pt x="1611274" y="2356666"/>
                    <a:pt x="1780433" y="1610005"/>
                  </a:cubicBezTo>
                  <a:cubicBezTo>
                    <a:pt x="1949266" y="864936"/>
                    <a:pt x="2833672" y="376"/>
                    <a:pt x="360084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8B9F721-5D7B-0949-9A52-A86825CA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71" y="8113815"/>
              <a:ext cx="1716660" cy="4496151"/>
            </a:xfrm>
            <a:custGeom>
              <a:avLst/>
              <a:gdLst>
                <a:gd name="T0" fmla="*/ 1355 w 2628"/>
                <a:gd name="T1" fmla="*/ 434 h 6882"/>
                <a:gd name="T2" fmla="*/ 2627 w 2628"/>
                <a:gd name="T3" fmla="*/ 0 h 6882"/>
                <a:gd name="T4" fmla="*/ 385 w 2628"/>
                <a:gd name="T5" fmla="*/ 6657 h 6882"/>
                <a:gd name="T6" fmla="*/ 0 w 2628"/>
                <a:gd name="T7" fmla="*/ 6881 h 6882"/>
                <a:gd name="T8" fmla="*/ 1355 w 2628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8" h="6882">
                  <a:moveTo>
                    <a:pt x="1355" y="434"/>
                  </a:moveTo>
                  <a:lnTo>
                    <a:pt x="2627" y="0"/>
                  </a:lnTo>
                  <a:lnTo>
                    <a:pt x="385" y="6657"/>
                  </a:lnTo>
                  <a:lnTo>
                    <a:pt x="0" y="6881"/>
                  </a:lnTo>
                  <a:lnTo>
                    <a:pt x="1355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8DC408B-ECEB-9E4B-AE7B-CFB6D274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486" y="6855121"/>
              <a:ext cx="1716660" cy="4496153"/>
            </a:xfrm>
            <a:custGeom>
              <a:avLst/>
              <a:gdLst>
                <a:gd name="T0" fmla="*/ 1354 w 2627"/>
                <a:gd name="T1" fmla="*/ 434 h 6882"/>
                <a:gd name="T2" fmla="*/ 2626 w 2627"/>
                <a:gd name="T3" fmla="*/ 0 h 6882"/>
                <a:gd name="T4" fmla="*/ 384 w 2627"/>
                <a:gd name="T5" fmla="*/ 6657 h 6882"/>
                <a:gd name="T6" fmla="*/ 0 w 2627"/>
                <a:gd name="T7" fmla="*/ 6881 h 6882"/>
                <a:gd name="T8" fmla="*/ 1354 w 2627"/>
                <a:gd name="T9" fmla="*/ 434 h 6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7" h="6882">
                  <a:moveTo>
                    <a:pt x="1354" y="434"/>
                  </a:moveTo>
                  <a:lnTo>
                    <a:pt x="2626" y="0"/>
                  </a:lnTo>
                  <a:lnTo>
                    <a:pt x="384" y="6657"/>
                  </a:lnTo>
                  <a:lnTo>
                    <a:pt x="0" y="6881"/>
                  </a:lnTo>
                  <a:lnTo>
                    <a:pt x="1354" y="434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8964C59-E4FF-9D45-A7E8-7005B9D6C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686" y="4061227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7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7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0AF84BB-ADE1-2149-ABC9-097B85A91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7062" y="4041066"/>
              <a:ext cx="1486236" cy="2373369"/>
            </a:xfrm>
            <a:custGeom>
              <a:avLst/>
              <a:gdLst>
                <a:gd name="T0" fmla="*/ 1999 w 2275"/>
                <a:gd name="T1" fmla="*/ 2319 h 3635"/>
                <a:gd name="T2" fmla="*/ 119 w 2275"/>
                <a:gd name="T3" fmla="*/ 3602 h 3635"/>
                <a:gd name="T4" fmla="*/ 119 w 2275"/>
                <a:gd name="T5" fmla="*/ 3602 h 3635"/>
                <a:gd name="T6" fmla="*/ 0 w 2275"/>
                <a:gd name="T7" fmla="*/ 3534 h 3635"/>
                <a:gd name="T8" fmla="*/ 0 w 2275"/>
                <a:gd name="T9" fmla="*/ 1428 h 3635"/>
                <a:gd name="T10" fmla="*/ 0 w 2275"/>
                <a:gd name="T11" fmla="*/ 1428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117 w 2275"/>
                <a:gd name="T21" fmla="*/ 2113 h 3635"/>
                <a:gd name="T22" fmla="*/ 2117 w 2275"/>
                <a:gd name="T23" fmla="*/ 2113 h 3635"/>
                <a:gd name="T24" fmla="*/ 1999 w 2275"/>
                <a:gd name="T25" fmla="*/ 2319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1999" y="2319"/>
                  </a:moveTo>
                  <a:lnTo>
                    <a:pt x="119" y="3602"/>
                  </a:lnTo>
                  <a:lnTo>
                    <a:pt x="119" y="3602"/>
                  </a:lnTo>
                  <a:cubicBezTo>
                    <a:pt x="66" y="3634"/>
                    <a:pt x="0" y="3596"/>
                    <a:pt x="0" y="353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7" y="2113"/>
                  </a:lnTo>
                  <a:lnTo>
                    <a:pt x="2117" y="2113"/>
                  </a:lnTo>
                  <a:cubicBezTo>
                    <a:pt x="2117" y="2198"/>
                    <a:pt x="2072" y="2276"/>
                    <a:pt x="1999" y="2319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93BBC96F-76E5-C84F-9ACF-707ED55DE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549" y="4078509"/>
              <a:ext cx="1486236" cy="2373369"/>
            </a:xfrm>
            <a:custGeom>
              <a:avLst/>
              <a:gdLst>
                <a:gd name="T0" fmla="*/ 2156 w 2275"/>
                <a:gd name="T1" fmla="*/ 2412 h 3635"/>
                <a:gd name="T2" fmla="*/ 119 w 2275"/>
                <a:gd name="T3" fmla="*/ 3603 h 3635"/>
                <a:gd name="T4" fmla="*/ 119 w 2275"/>
                <a:gd name="T5" fmla="*/ 3603 h 3635"/>
                <a:gd name="T6" fmla="*/ 0 w 2275"/>
                <a:gd name="T7" fmla="*/ 3535 h 3635"/>
                <a:gd name="T8" fmla="*/ 0 w 2275"/>
                <a:gd name="T9" fmla="*/ 1429 h 3635"/>
                <a:gd name="T10" fmla="*/ 0 w 2275"/>
                <a:gd name="T11" fmla="*/ 1429 h 3635"/>
                <a:gd name="T12" fmla="*/ 118 w 2275"/>
                <a:gd name="T13" fmla="*/ 1222 h 3635"/>
                <a:gd name="T14" fmla="*/ 2155 w 2275"/>
                <a:gd name="T15" fmla="*/ 31 h 3635"/>
                <a:gd name="T16" fmla="*/ 2155 w 2275"/>
                <a:gd name="T17" fmla="*/ 31 h 3635"/>
                <a:gd name="T18" fmla="*/ 2274 w 2275"/>
                <a:gd name="T19" fmla="*/ 99 h 3635"/>
                <a:gd name="T20" fmla="*/ 2274 w 2275"/>
                <a:gd name="T21" fmla="*/ 2206 h 3635"/>
                <a:gd name="T22" fmla="*/ 2274 w 2275"/>
                <a:gd name="T23" fmla="*/ 2206 h 3635"/>
                <a:gd name="T24" fmla="*/ 2156 w 2275"/>
                <a:gd name="T25" fmla="*/ 2412 h 3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635">
                  <a:moveTo>
                    <a:pt x="2156" y="2412"/>
                  </a:moveTo>
                  <a:lnTo>
                    <a:pt x="119" y="3603"/>
                  </a:lnTo>
                  <a:lnTo>
                    <a:pt x="119" y="3603"/>
                  </a:lnTo>
                  <a:cubicBezTo>
                    <a:pt x="67" y="3634"/>
                    <a:pt x="0" y="3597"/>
                    <a:pt x="0" y="3535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4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274" y="2206"/>
                  </a:lnTo>
                  <a:lnTo>
                    <a:pt x="2274" y="2206"/>
                  </a:lnTo>
                  <a:cubicBezTo>
                    <a:pt x="2274" y="2291"/>
                    <a:pt x="2229" y="2369"/>
                    <a:pt x="2156" y="241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4C12628-F717-7F43-B297-21CF93D7D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003088"/>
              <a:ext cx="1163642" cy="751758"/>
            </a:xfrm>
            <a:custGeom>
              <a:avLst/>
              <a:gdLst>
                <a:gd name="T0" fmla="*/ 1748 w 1781"/>
                <a:gd name="T1" fmla="*/ 157 h 1149"/>
                <a:gd name="T2" fmla="*/ 51 w 1781"/>
                <a:gd name="T3" fmla="*/ 1135 h 1149"/>
                <a:gd name="T4" fmla="*/ 51 w 1781"/>
                <a:gd name="T5" fmla="*/ 1135 h 1149"/>
                <a:gd name="T6" fmla="*/ 0 w 1781"/>
                <a:gd name="T7" fmla="*/ 1107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1" y="1135"/>
                  </a:lnTo>
                  <a:lnTo>
                    <a:pt x="51" y="1135"/>
                  </a:lnTo>
                  <a:cubicBezTo>
                    <a:pt x="28" y="1148"/>
                    <a:pt x="0" y="1132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5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97868EC-B971-5040-92CC-F54D8FE62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201827"/>
              <a:ext cx="1163642" cy="751760"/>
            </a:xfrm>
            <a:custGeom>
              <a:avLst/>
              <a:gdLst>
                <a:gd name="T0" fmla="*/ 1748 w 1781"/>
                <a:gd name="T1" fmla="*/ 158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8 h 1150"/>
                <a:gd name="T10" fmla="*/ 0 w 1781"/>
                <a:gd name="T11" fmla="*/ 1058 h 1150"/>
                <a:gd name="T12" fmla="*/ 41 w 1781"/>
                <a:gd name="T13" fmla="*/ 985 h 1150"/>
                <a:gd name="T14" fmla="*/ 1727 w 1781"/>
                <a:gd name="T15" fmla="*/ 15 h 1150"/>
                <a:gd name="T16" fmla="*/ 1727 w 1781"/>
                <a:gd name="T17" fmla="*/ 15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8"/>
                  </a:lnTo>
                  <a:lnTo>
                    <a:pt x="0" y="1058"/>
                  </a:lnTo>
                  <a:cubicBezTo>
                    <a:pt x="0" y="1028"/>
                    <a:pt x="16" y="1001"/>
                    <a:pt x="41" y="985"/>
                  </a:cubicBezTo>
                  <a:lnTo>
                    <a:pt x="1727" y="15"/>
                  </a:lnTo>
                  <a:lnTo>
                    <a:pt x="1727" y="15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501102D7-9C13-DA44-A76C-9FBCFD7E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007" y="5397688"/>
              <a:ext cx="1163642" cy="751760"/>
            </a:xfrm>
            <a:custGeom>
              <a:avLst/>
              <a:gdLst>
                <a:gd name="T0" fmla="*/ 1748 w 1781"/>
                <a:gd name="T1" fmla="*/ 157 h 1150"/>
                <a:gd name="T2" fmla="*/ 51 w 1781"/>
                <a:gd name="T3" fmla="*/ 1136 h 1150"/>
                <a:gd name="T4" fmla="*/ 51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5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7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7"/>
                  </a:moveTo>
                  <a:lnTo>
                    <a:pt x="51" y="1136"/>
                  </a:lnTo>
                  <a:lnTo>
                    <a:pt x="51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8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7A243C0-2A51-0349-B6B6-B6E6FB995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8728" y="2802536"/>
              <a:ext cx="63367" cy="241945"/>
            </a:xfrm>
            <a:custGeom>
              <a:avLst/>
              <a:gdLst>
                <a:gd name="T0" fmla="*/ 96 w 97"/>
                <a:gd name="T1" fmla="*/ 371 h 372"/>
                <a:gd name="T2" fmla="*/ 0 w 97"/>
                <a:gd name="T3" fmla="*/ 312 h 372"/>
                <a:gd name="T4" fmla="*/ 0 w 97"/>
                <a:gd name="T5" fmla="*/ 0 h 372"/>
                <a:gd name="T6" fmla="*/ 96 w 97"/>
                <a:gd name="T7" fmla="*/ 58 h 372"/>
                <a:gd name="T8" fmla="*/ 96 w 97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372">
                  <a:moveTo>
                    <a:pt x="96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6" y="58"/>
                  </a:lnTo>
                  <a:lnTo>
                    <a:pt x="96" y="371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39B8A92-224C-1540-95FE-5C33A7A3B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6546" y="904417"/>
              <a:ext cx="167058" cy="285151"/>
            </a:xfrm>
            <a:custGeom>
              <a:avLst/>
              <a:gdLst>
                <a:gd name="T0" fmla="*/ 254 w 255"/>
                <a:gd name="T1" fmla="*/ 434 h 435"/>
                <a:gd name="T2" fmla="*/ 0 w 255"/>
                <a:gd name="T3" fmla="*/ 219 h 435"/>
                <a:gd name="T4" fmla="*/ 158 w 255"/>
                <a:gd name="T5" fmla="*/ 0 h 435"/>
                <a:gd name="T6" fmla="*/ 254 w 255"/>
                <a:gd name="T7" fmla="*/ 58 h 435"/>
                <a:gd name="T8" fmla="*/ 254 w 255"/>
                <a:gd name="T9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435">
                  <a:moveTo>
                    <a:pt x="254" y="434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4" y="58"/>
                  </a:lnTo>
                  <a:lnTo>
                    <a:pt x="254" y="434"/>
                  </a:lnTo>
                </a:path>
              </a:pathLst>
            </a:custGeom>
            <a:solidFill>
              <a:srgbClr val="CD501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E6F0335-1157-244A-B691-C03675ABD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72803" y="884255"/>
              <a:ext cx="1486236" cy="2142945"/>
            </a:xfrm>
            <a:custGeom>
              <a:avLst/>
              <a:gdLst>
                <a:gd name="T0" fmla="*/ 1998 w 2275"/>
                <a:gd name="T1" fmla="*/ 1963 h 3279"/>
                <a:gd name="T2" fmla="*/ 118 w 2275"/>
                <a:gd name="T3" fmla="*/ 3247 h 3279"/>
                <a:gd name="T4" fmla="*/ 118 w 2275"/>
                <a:gd name="T5" fmla="*/ 3247 h 3279"/>
                <a:gd name="T6" fmla="*/ 0 w 2275"/>
                <a:gd name="T7" fmla="*/ 3179 h 3279"/>
                <a:gd name="T8" fmla="*/ 0 w 2275"/>
                <a:gd name="T9" fmla="*/ 1429 h 3279"/>
                <a:gd name="T10" fmla="*/ 0 w 2275"/>
                <a:gd name="T11" fmla="*/ 1429 h 3279"/>
                <a:gd name="T12" fmla="*/ 117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116 w 2275"/>
                <a:gd name="T21" fmla="*/ 1757 h 3279"/>
                <a:gd name="T22" fmla="*/ 2116 w 2275"/>
                <a:gd name="T23" fmla="*/ 1757 h 3279"/>
                <a:gd name="T24" fmla="*/ 1998 w 2275"/>
                <a:gd name="T25" fmla="*/ 1963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1998" y="1963"/>
                  </a:moveTo>
                  <a:lnTo>
                    <a:pt x="118" y="3247"/>
                  </a:lnTo>
                  <a:lnTo>
                    <a:pt x="118" y="3247"/>
                  </a:lnTo>
                  <a:cubicBezTo>
                    <a:pt x="66" y="3278"/>
                    <a:pt x="0" y="3240"/>
                    <a:pt x="0" y="3179"/>
                  </a:cubicBezTo>
                  <a:lnTo>
                    <a:pt x="0" y="1429"/>
                  </a:lnTo>
                  <a:lnTo>
                    <a:pt x="0" y="1429"/>
                  </a:lnTo>
                  <a:cubicBezTo>
                    <a:pt x="0" y="1343"/>
                    <a:pt x="44" y="1265"/>
                    <a:pt x="117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116" y="1757"/>
                  </a:lnTo>
                  <a:lnTo>
                    <a:pt x="2116" y="1757"/>
                  </a:lnTo>
                  <a:cubicBezTo>
                    <a:pt x="2116" y="1842"/>
                    <a:pt x="2071" y="1920"/>
                    <a:pt x="1998" y="196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522F55B-D9D3-B74C-8EDA-72C1DA49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91" y="921698"/>
              <a:ext cx="1486236" cy="2142945"/>
            </a:xfrm>
            <a:custGeom>
              <a:avLst/>
              <a:gdLst>
                <a:gd name="T0" fmla="*/ 2156 w 2275"/>
                <a:gd name="T1" fmla="*/ 2055 h 3279"/>
                <a:gd name="T2" fmla="*/ 119 w 2275"/>
                <a:gd name="T3" fmla="*/ 3247 h 3279"/>
                <a:gd name="T4" fmla="*/ 119 w 2275"/>
                <a:gd name="T5" fmla="*/ 3247 h 3279"/>
                <a:gd name="T6" fmla="*/ 0 w 2275"/>
                <a:gd name="T7" fmla="*/ 3178 h 3279"/>
                <a:gd name="T8" fmla="*/ 0 w 2275"/>
                <a:gd name="T9" fmla="*/ 1428 h 3279"/>
                <a:gd name="T10" fmla="*/ 0 w 2275"/>
                <a:gd name="T11" fmla="*/ 1428 h 3279"/>
                <a:gd name="T12" fmla="*/ 118 w 2275"/>
                <a:gd name="T13" fmla="*/ 1222 h 3279"/>
                <a:gd name="T14" fmla="*/ 2154 w 2275"/>
                <a:gd name="T15" fmla="*/ 31 h 3279"/>
                <a:gd name="T16" fmla="*/ 2154 w 2275"/>
                <a:gd name="T17" fmla="*/ 31 h 3279"/>
                <a:gd name="T18" fmla="*/ 2274 w 2275"/>
                <a:gd name="T19" fmla="*/ 99 h 3279"/>
                <a:gd name="T20" fmla="*/ 2274 w 2275"/>
                <a:gd name="T21" fmla="*/ 1849 h 3279"/>
                <a:gd name="T22" fmla="*/ 2274 w 2275"/>
                <a:gd name="T23" fmla="*/ 1849 h 3279"/>
                <a:gd name="T24" fmla="*/ 2156 w 2275"/>
                <a:gd name="T25" fmla="*/ 2055 h 3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3279">
                  <a:moveTo>
                    <a:pt x="2156" y="2055"/>
                  </a:moveTo>
                  <a:lnTo>
                    <a:pt x="119" y="3247"/>
                  </a:lnTo>
                  <a:lnTo>
                    <a:pt x="119" y="3247"/>
                  </a:lnTo>
                  <a:cubicBezTo>
                    <a:pt x="66" y="3278"/>
                    <a:pt x="0" y="3239"/>
                    <a:pt x="0" y="3178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4"/>
                    <a:pt x="44" y="1265"/>
                    <a:pt x="118" y="1222"/>
                  </a:cubicBezTo>
                  <a:lnTo>
                    <a:pt x="2154" y="31"/>
                  </a:lnTo>
                  <a:lnTo>
                    <a:pt x="2154" y="31"/>
                  </a:lnTo>
                  <a:cubicBezTo>
                    <a:pt x="2207" y="0"/>
                    <a:pt x="2274" y="38"/>
                    <a:pt x="2274" y="99"/>
                  </a:cubicBezTo>
                  <a:lnTo>
                    <a:pt x="2274" y="1849"/>
                  </a:lnTo>
                  <a:lnTo>
                    <a:pt x="2274" y="1849"/>
                  </a:lnTo>
                  <a:cubicBezTo>
                    <a:pt x="2274" y="1934"/>
                    <a:pt x="2229" y="2012"/>
                    <a:pt x="2156" y="205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F53726-CB27-594B-9FCD-AF6D7553B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4748" y="1224265"/>
              <a:ext cx="1162990" cy="1528941"/>
            </a:xfrm>
            <a:custGeom>
              <a:avLst/>
              <a:gdLst>
                <a:gd name="connsiteX0" fmla="*/ 811619 w 1162990"/>
                <a:gd name="connsiteY0" fmla="*/ 988059 h 1528941"/>
                <a:gd name="connsiteX1" fmla="*/ 823115 w 1162990"/>
                <a:gd name="connsiteY1" fmla="*/ 1007877 h 1528941"/>
                <a:gd name="connsiteX2" fmla="*/ 823115 w 1162990"/>
                <a:gd name="connsiteY2" fmla="*/ 1045720 h 1528941"/>
                <a:gd name="connsiteX3" fmla="*/ 802243 w 1162990"/>
                <a:gd name="connsiteY3" fmla="*/ 1081606 h 1528941"/>
                <a:gd name="connsiteX4" fmla="*/ 32612 w 1162990"/>
                <a:gd name="connsiteY4" fmla="*/ 1525932 h 1528941"/>
                <a:gd name="connsiteX5" fmla="*/ 1 w 1162990"/>
                <a:gd name="connsiteY5" fmla="*/ 1507010 h 1528941"/>
                <a:gd name="connsiteX6" fmla="*/ 1 w 1162990"/>
                <a:gd name="connsiteY6" fmla="*/ 1475040 h 1528941"/>
                <a:gd name="connsiteX7" fmla="*/ 26742 w 1162990"/>
                <a:gd name="connsiteY7" fmla="*/ 1427410 h 1528941"/>
                <a:gd name="connsiteX8" fmla="*/ 787894 w 1162990"/>
                <a:gd name="connsiteY8" fmla="*/ 988304 h 1528941"/>
                <a:gd name="connsiteX9" fmla="*/ 811619 w 1162990"/>
                <a:gd name="connsiteY9" fmla="*/ 988059 h 1528941"/>
                <a:gd name="connsiteX10" fmla="*/ 327960 w 1162990"/>
                <a:gd name="connsiteY10" fmla="*/ 861188 h 1528941"/>
                <a:gd name="connsiteX11" fmla="*/ 350746 w 1162990"/>
                <a:gd name="connsiteY11" fmla="*/ 884679 h 1528941"/>
                <a:gd name="connsiteX12" fmla="*/ 350746 w 1162990"/>
                <a:gd name="connsiteY12" fmla="*/ 921872 h 1528941"/>
                <a:gd name="connsiteX13" fmla="*/ 329923 w 1162990"/>
                <a:gd name="connsiteY13" fmla="*/ 957761 h 1528941"/>
                <a:gd name="connsiteX14" fmla="*/ 32537 w 1162990"/>
                <a:gd name="connsiteY14" fmla="*/ 1130678 h 1528941"/>
                <a:gd name="connsiteX15" fmla="*/ 0 w 1162990"/>
                <a:gd name="connsiteY15" fmla="*/ 1111755 h 1528941"/>
                <a:gd name="connsiteX16" fmla="*/ 0 w 1162990"/>
                <a:gd name="connsiteY16" fmla="*/ 1079782 h 1528941"/>
                <a:gd name="connsiteX17" fmla="*/ 26680 w 1162990"/>
                <a:gd name="connsiteY17" fmla="*/ 1032800 h 1528941"/>
                <a:gd name="connsiteX18" fmla="*/ 316257 w 1162990"/>
                <a:gd name="connsiteY18" fmla="*/ 864450 h 1528941"/>
                <a:gd name="connsiteX19" fmla="*/ 327960 w 1162990"/>
                <a:gd name="connsiteY19" fmla="*/ 861188 h 1528941"/>
                <a:gd name="connsiteX20" fmla="*/ 1128457 w 1162990"/>
                <a:gd name="connsiteY20" fmla="*/ 780271 h 1528941"/>
                <a:gd name="connsiteX21" fmla="*/ 1162990 w 1162990"/>
                <a:gd name="connsiteY21" fmla="*/ 800504 h 1528941"/>
                <a:gd name="connsiteX22" fmla="*/ 1162990 w 1162990"/>
                <a:gd name="connsiteY22" fmla="*/ 838359 h 1528941"/>
                <a:gd name="connsiteX23" fmla="*/ 1142140 w 1162990"/>
                <a:gd name="connsiteY23" fmla="*/ 874257 h 1528941"/>
                <a:gd name="connsiteX24" fmla="*/ 888681 w 1162990"/>
                <a:gd name="connsiteY24" fmla="*/ 1027637 h 1528941"/>
                <a:gd name="connsiteX25" fmla="*/ 855451 w 1162990"/>
                <a:gd name="connsiteY25" fmla="*/ 1008709 h 1528941"/>
                <a:gd name="connsiteX26" fmla="*/ 855451 w 1162990"/>
                <a:gd name="connsiteY26" fmla="*/ 976075 h 1528941"/>
                <a:gd name="connsiteX27" fmla="*/ 882165 w 1162990"/>
                <a:gd name="connsiteY27" fmla="*/ 929082 h 1528941"/>
                <a:gd name="connsiteX28" fmla="*/ 1128341 w 1162990"/>
                <a:gd name="connsiteY28" fmla="*/ 595954 h 1528941"/>
                <a:gd name="connsiteX29" fmla="*/ 1162988 w 1162990"/>
                <a:gd name="connsiteY29" fmla="*/ 616236 h 1528941"/>
                <a:gd name="connsiteX30" fmla="*/ 1162988 w 1162990"/>
                <a:gd name="connsiteY30" fmla="*/ 654184 h 1528941"/>
                <a:gd name="connsiteX31" fmla="*/ 1142723 w 1162990"/>
                <a:gd name="connsiteY31" fmla="*/ 690169 h 1528941"/>
                <a:gd name="connsiteX32" fmla="*/ 32687 w 1162990"/>
                <a:gd name="connsiteY32" fmla="*/ 1330046 h 1528941"/>
                <a:gd name="connsiteX33" fmla="*/ 0 w 1162990"/>
                <a:gd name="connsiteY33" fmla="*/ 1311072 h 1528941"/>
                <a:gd name="connsiteX34" fmla="*/ 0 w 1162990"/>
                <a:gd name="connsiteY34" fmla="*/ 1278359 h 1528941"/>
                <a:gd name="connsiteX35" fmla="*/ 26803 w 1162990"/>
                <a:gd name="connsiteY35" fmla="*/ 1231906 h 1528941"/>
                <a:gd name="connsiteX36" fmla="*/ 823212 w 1162990"/>
                <a:gd name="connsiteY36" fmla="*/ 581796 h 1528941"/>
                <a:gd name="connsiteX37" fmla="*/ 846153 w 1162990"/>
                <a:gd name="connsiteY37" fmla="*/ 604675 h 1528941"/>
                <a:gd name="connsiteX38" fmla="*/ 846153 w 1162990"/>
                <a:gd name="connsiteY38" fmla="*/ 642570 h 1528941"/>
                <a:gd name="connsiteX39" fmla="*/ 825187 w 1162990"/>
                <a:gd name="connsiteY39" fmla="*/ 678506 h 1528941"/>
                <a:gd name="connsiteX40" fmla="*/ 421600 w 1162990"/>
                <a:gd name="connsiteY40" fmla="*/ 912415 h 1528941"/>
                <a:gd name="connsiteX41" fmla="*/ 388841 w 1162990"/>
                <a:gd name="connsiteY41" fmla="*/ 893467 h 1528941"/>
                <a:gd name="connsiteX42" fmla="*/ 388841 w 1162990"/>
                <a:gd name="connsiteY42" fmla="*/ 860798 h 1528941"/>
                <a:gd name="connsiteX43" fmla="*/ 415703 w 1162990"/>
                <a:gd name="connsiteY43" fmla="*/ 814408 h 1528941"/>
                <a:gd name="connsiteX44" fmla="*/ 811429 w 1162990"/>
                <a:gd name="connsiteY44" fmla="*/ 585073 h 1528941"/>
                <a:gd name="connsiteX45" fmla="*/ 823212 w 1162990"/>
                <a:gd name="connsiteY45" fmla="*/ 581796 h 1528941"/>
                <a:gd name="connsiteX46" fmla="*/ 1134380 w 1162990"/>
                <a:gd name="connsiteY46" fmla="*/ 400324 h 1528941"/>
                <a:gd name="connsiteX47" fmla="*/ 1157229 w 1162990"/>
                <a:gd name="connsiteY47" fmla="*/ 423149 h 1528941"/>
                <a:gd name="connsiteX48" fmla="*/ 1157229 w 1162990"/>
                <a:gd name="connsiteY48" fmla="*/ 460957 h 1528941"/>
                <a:gd name="connsiteX49" fmla="*/ 1136348 w 1162990"/>
                <a:gd name="connsiteY49" fmla="*/ 496809 h 1528941"/>
                <a:gd name="connsiteX50" fmla="*/ 905358 w 1162990"/>
                <a:gd name="connsiteY50" fmla="*/ 633047 h 1528941"/>
                <a:gd name="connsiteX51" fmla="*/ 872732 w 1162990"/>
                <a:gd name="connsiteY51" fmla="*/ 614143 h 1528941"/>
                <a:gd name="connsiteX52" fmla="*/ 872732 w 1162990"/>
                <a:gd name="connsiteY52" fmla="*/ 581550 h 1528941"/>
                <a:gd name="connsiteX53" fmla="*/ 898833 w 1162990"/>
                <a:gd name="connsiteY53" fmla="*/ 535268 h 1528941"/>
                <a:gd name="connsiteX54" fmla="*/ 1122645 w 1162990"/>
                <a:gd name="connsiteY54" fmla="*/ 403593 h 1528941"/>
                <a:gd name="connsiteX55" fmla="*/ 1134380 w 1162990"/>
                <a:gd name="connsiteY55" fmla="*/ 400324 h 1528941"/>
                <a:gd name="connsiteX56" fmla="*/ 523986 w 1162990"/>
                <a:gd name="connsiteY56" fmla="*/ 360306 h 1528941"/>
                <a:gd name="connsiteX57" fmla="*/ 546604 w 1162990"/>
                <a:gd name="connsiteY57" fmla="*/ 383581 h 1528941"/>
                <a:gd name="connsiteX58" fmla="*/ 546604 w 1162990"/>
                <a:gd name="connsiteY58" fmla="*/ 420869 h 1528941"/>
                <a:gd name="connsiteX59" fmla="*/ 525682 w 1162990"/>
                <a:gd name="connsiteY59" fmla="*/ 456850 h 1528941"/>
                <a:gd name="connsiteX60" fmla="*/ 32693 w 1162990"/>
                <a:gd name="connsiteY60" fmla="*/ 744692 h 1528941"/>
                <a:gd name="connsiteX61" fmla="*/ 1 w 1162990"/>
                <a:gd name="connsiteY61" fmla="*/ 725721 h 1528941"/>
                <a:gd name="connsiteX62" fmla="*/ 1 w 1162990"/>
                <a:gd name="connsiteY62" fmla="*/ 693666 h 1528941"/>
                <a:gd name="connsiteX63" fmla="*/ 26808 w 1162990"/>
                <a:gd name="connsiteY63" fmla="*/ 646564 h 1528941"/>
                <a:gd name="connsiteX64" fmla="*/ 511951 w 1162990"/>
                <a:gd name="connsiteY64" fmla="*/ 363955 h 1528941"/>
                <a:gd name="connsiteX65" fmla="*/ 523986 w 1162990"/>
                <a:gd name="connsiteY65" fmla="*/ 360306 h 1528941"/>
                <a:gd name="connsiteX66" fmla="*/ 1140373 w 1162990"/>
                <a:gd name="connsiteY66" fmla="*/ 201610 h 1528941"/>
                <a:gd name="connsiteX67" fmla="*/ 1162988 w 1162990"/>
                <a:gd name="connsiteY67" fmla="*/ 225144 h 1528941"/>
                <a:gd name="connsiteX68" fmla="*/ 1162988 w 1162990"/>
                <a:gd name="connsiteY68" fmla="*/ 262405 h 1528941"/>
                <a:gd name="connsiteX69" fmla="*/ 1142723 w 1162990"/>
                <a:gd name="connsiteY69" fmla="*/ 298358 h 1528941"/>
                <a:gd name="connsiteX70" fmla="*/ 32687 w 1162990"/>
                <a:gd name="connsiteY70" fmla="*/ 938333 h 1528941"/>
                <a:gd name="connsiteX71" fmla="*/ 0 w 1162990"/>
                <a:gd name="connsiteY71" fmla="*/ 919376 h 1528941"/>
                <a:gd name="connsiteX72" fmla="*/ 0 w 1162990"/>
                <a:gd name="connsiteY72" fmla="*/ 886691 h 1528941"/>
                <a:gd name="connsiteX73" fmla="*/ 26803 w 1162990"/>
                <a:gd name="connsiteY73" fmla="*/ 840278 h 1528941"/>
                <a:gd name="connsiteX74" fmla="*/ 1128341 w 1162990"/>
                <a:gd name="connsiteY74" fmla="*/ 204879 h 1528941"/>
                <a:gd name="connsiteX75" fmla="*/ 1140373 w 1162990"/>
                <a:gd name="connsiteY75" fmla="*/ 201610 h 1528941"/>
                <a:gd name="connsiteX76" fmla="*/ 1131532 w 1162990"/>
                <a:gd name="connsiteY76" fmla="*/ 1 h 1528941"/>
                <a:gd name="connsiteX77" fmla="*/ 1154350 w 1162990"/>
                <a:gd name="connsiteY77" fmla="*/ 23582 h 1528941"/>
                <a:gd name="connsiteX78" fmla="*/ 1154350 w 1162990"/>
                <a:gd name="connsiteY78" fmla="*/ 60918 h 1528941"/>
                <a:gd name="connsiteX79" fmla="*/ 1133497 w 1162990"/>
                <a:gd name="connsiteY79" fmla="*/ 97599 h 1528941"/>
                <a:gd name="connsiteX80" fmla="*/ 612176 w 1162990"/>
                <a:gd name="connsiteY80" fmla="*/ 405460 h 1528941"/>
                <a:gd name="connsiteX81" fmla="*/ 578942 w 1162990"/>
                <a:gd name="connsiteY81" fmla="*/ 386464 h 1528941"/>
                <a:gd name="connsiteX82" fmla="*/ 578942 w 1162990"/>
                <a:gd name="connsiteY82" fmla="*/ 353713 h 1528941"/>
                <a:gd name="connsiteX83" fmla="*/ 606311 w 1162990"/>
                <a:gd name="connsiteY83" fmla="*/ 307206 h 1528941"/>
                <a:gd name="connsiteX84" fmla="*/ 1119813 w 1162990"/>
                <a:gd name="connsiteY84" fmla="*/ 3276 h 1528941"/>
                <a:gd name="connsiteX85" fmla="*/ 1131532 w 1162990"/>
                <a:gd name="connsiteY85" fmla="*/ 1 h 1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162990" h="1528941">
                  <a:moveTo>
                    <a:pt x="811619" y="988059"/>
                  </a:moveTo>
                  <a:cubicBezTo>
                    <a:pt x="818386" y="991892"/>
                    <a:pt x="823115" y="999069"/>
                    <a:pt x="823115" y="1007877"/>
                  </a:cubicBezTo>
                  <a:lnTo>
                    <a:pt x="823115" y="1045720"/>
                  </a:lnTo>
                  <a:cubicBezTo>
                    <a:pt x="823115" y="1060074"/>
                    <a:pt x="815288" y="1073776"/>
                    <a:pt x="802243" y="1081606"/>
                  </a:cubicBezTo>
                  <a:lnTo>
                    <a:pt x="32612" y="1525932"/>
                  </a:lnTo>
                  <a:cubicBezTo>
                    <a:pt x="18263" y="1534414"/>
                    <a:pt x="1" y="1523974"/>
                    <a:pt x="1" y="1507010"/>
                  </a:cubicBezTo>
                  <a:lnTo>
                    <a:pt x="1" y="1475040"/>
                  </a:lnTo>
                  <a:cubicBezTo>
                    <a:pt x="1" y="1455466"/>
                    <a:pt x="9784" y="1437849"/>
                    <a:pt x="26742" y="1427410"/>
                  </a:cubicBezTo>
                  <a:lnTo>
                    <a:pt x="787894" y="988304"/>
                  </a:lnTo>
                  <a:cubicBezTo>
                    <a:pt x="796047" y="983736"/>
                    <a:pt x="804852" y="984226"/>
                    <a:pt x="811619" y="988059"/>
                  </a:cubicBezTo>
                  <a:close/>
                  <a:moveTo>
                    <a:pt x="327960" y="861188"/>
                  </a:moveTo>
                  <a:cubicBezTo>
                    <a:pt x="339765" y="861310"/>
                    <a:pt x="350746" y="870976"/>
                    <a:pt x="350746" y="884679"/>
                  </a:cubicBezTo>
                  <a:lnTo>
                    <a:pt x="350746" y="921872"/>
                  </a:lnTo>
                  <a:cubicBezTo>
                    <a:pt x="350746" y="936880"/>
                    <a:pt x="342937" y="950583"/>
                    <a:pt x="329923" y="957761"/>
                  </a:cubicBezTo>
                  <a:lnTo>
                    <a:pt x="32537" y="1130678"/>
                  </a:lnTo>
                  <a:cubicBezTo>
                    <a:pt x="18221" y="1139814"/>
                    <a:pt x="0" y="1128721"/>
                    <a:pt x="0" y="1111755"/>
                  </a:cubicBezTo>
                  <a:lnTo>
                    <a:pt x="0" y="1079782"/>
                  </a:lnTo>
                  <a:cubicBezTo>
                    <a:pt x="0" y="1060206"/>
                    <a:pt x="9761" y="1042588"/>
                    <a:pt x="26680" y="1032800"/>
                  </a:cubicBezTo>
                  <a:lnTo>
                    <a:pt x="316257" y="864450"/>
                  </a:lnTo>
                  <a:cubicBezTo>
                    <a:pt x="319999" y="862166"/>
                    <a:pt x="324025" y="861147"/>
                    <a:pt x="327960" y="861188"/>
                  </a:cubicBezTo>
                  <a:close/>
                  <a:moveTo>
                    <a:pt x="1128457" y="780271"/>
                  </a:moveTo>
                  <a:cubicBezTo>
                    <a:pt x="1143443" y="771786"/>
                    <a:pt x="1162990" y="782882"/>
                    <a:pt x="1162990" y="800504"/>
                  </a:cubicBezTo>
                  <a:lnTo>
                    <a:pt x="1162990" y="838359"/>
                  </a:lnTo>
                  <a:cubicBezTo>
                    <a:pt x="1162990" y="852718"/>
                    <a:pt x="1155172" y="866425"/>
                    <a:pt x="1142140" y="874257"/>
                  </a:cubicBezTo>
                  <a:lnTo>
                    <a:pt x="888681" y="1027637"/>
                  </a:lnTo>
                  <a:cubicBezTo>
                    <a:pt x="873695" y="1036121"/>
                    <a:pt x="855451" y="1025679"/>
                    <a:pt x="855451" y="1008709"/>
                  </a:cubicBezTo>
                  <a:lnTo>
                    <a:pt x="855451" y="976075"/>
                  </a:lnTo>
                  <a:cubicBezTo>
                    <a:pt x="855451" y="957147"/>
                    <a:pt x="865224" y="938872"/>
                    <a:pt x="882165" y="929082"/>
                  </a:cubicBezTo>
                  <a:close/>
                  <a:moveTo>
                    <a:pt x="1128341" y="595954"/>
                  </a:moveTo>
                  <a:cubicBezTo>
                    <a:pt x="1144030" y="587448"/>
                    <a:pt x="1162988" y="598571"/>
                    <a:pt x="1162988" y="616236"/>
                  </a:cubicBezTo>
                  <a:lnTo>
                    <a:pt x="1162988" y="654184"/>
                  </a:lnTo>
                  <a:cubicBezTo>
                    <a:pt x="1162988" y="668578"/>
                    <a:pt x="1155797" y="682317"/>
                    <a:pt x="1142723" y="690169"/>
                  </a:cubicBezTo>
                  <a:lnTo>
                    <a:pt x="32687" y="1330046"/>
                  </a:lnTo>
                  <a:cubicBezTo>
                    <a:pt x="18304" y="1338552"/>
                    <a:pt x="0" y="1328084"/>
                    <a:pt x="0" y="1311072"/>
                  </a:cubicBezTo>
                  <a:lnTo>
                    <a:pt x="0" y="1278359"/>
                  </a:lnTo>
                  <a:cubicBezTo>
                    <a:pt x="0" y="1259385"/>
                    <a:pt x="9806" y="1241720"/>
                    <a:pt x="26803" y="1231906"/>
                  </a:cubicBezTo>
                  <a:close/>
                  <a:moveTo>
                    <a:pt x="823212" y="581796"/>
                  </a:moveTo>
                  <a:cubicBezTo>
                    <a:pt x="835097" y="581888"/>
                    <a:pt x="846153" y="591444"/>
                    <a:pt x="846153" y="604675"/>
                  </a:cubicBezTo>
                  <a:lnTo>
                    <a:pt x="846153" y="642570"/>
                  </a:lnTo>
                  <a:cubicBezTo>
                    <a:pt x="846153" y="657598"/>
                    <a:pt x="838291" y="670666"/>
                    <a:pt x="825187" y="678506"/>
                  </a:cubicBezTo>
                  <a:lnTo>
                    <a:pt x="421600" y="912415"/>
                  </a:lnTo>
                  <a:cubicBezTo>
                    <a:pt x="407186" y="920909"/>
                    <a:pt x="388841" y="910455"/>
                    <a:pt x="388841" y="893467"/>
                  </a:cubicBezTo>
                  <a:lnTo>
                    <a:pt x="388841" y="860798"/>
                  </a:lnTo>
                  <a:cubicBezTo>
                    <a:pt x="388841" y="841850"/>
                    <a:pt x="399324" y="823556"/>
                    <a:pt x="415703" y="814408"/>
                  </a:cubicBezTo>
                  <a:lnTo>
                    <a:pt x="811429" y="585073"/>
                  </a:lnTo>
                  <a:cubicBezTo>
                    <a:pt x="815196" y="582787"/>
                    <a:pt x="819250" y="581766"/>
                    <a:pt x="823212" y="581796"/>
                  </a:cubicBezTo>
                  <a:close/>
                  <a:moveTo>
                    <a:pt x="1134380" y="400324"/>
                  </a:moveTo>
                  <a:cubicBezTo>
                    <a:pt x="1146218" y="400415"/>
                    <a:pt x="1157229" y="409949"/>
                    <a:pt x="1157229" y="423149"/>
                  </a:cubicBezTo>
                  <a:lnTo>
                    <a:pt x="1157229" y="460957"/>
                  </a:lnTo>
                  <a:cubicBezTo>
                    <a:pt x="1157229" y="475949"/>
                    <a:pt x="1149398" y="489638"/>
                    <a:pt x="1136348" y="496809"/>
                  </a:cubicBezTo>
                  <a:lnTo>
                    <a:pt x="905358" y="633047"/>
                  </a:lnTo>
                  <a:cubicBezTo>
                    <a:pt x="891002" y="641521"/>
                    <a:pt x="872732" y="631091"/>
                    <a:pt x="872732" y="614143"/>
                  </a:cubicBezTo>
                  <a:lnTo>
                    <a:pt x="872732" y="581550"/>
                  </a:lnTo>
                  <a:cubicBezTo>
                    <a:pt x="872732" y="562646"/>
                    <a:pt x="882520" y="544394"/>
                    <a:pt x="898833" y="535268"/>
                  </a:cubicBezTo>
                  <a:lnTo>
                    <a:pt x="1122645" y="403593"/>
                  </a:lnTo>
                  <a:cubicBezTo>
                    <a:pt x="1126397" y="401312"/>
                    <a:pt x="1130435" y="400293"/>
                    <a:pt x="1134380" y="400324"/>
                  </a:cubicBezTo>
                  <a:close/>
                  <a:moveTo>
                    <a:pt x="523986" y="360306"/>
                  </a:moveTo>
                  <a:cubicBezTo>
                    <a:pt x="535938" y="360152"/>
                    <a:pt x="546604" y="369843"/>
                    <a:pt x="546604" y="383581"/>
                  </a:cubicBezTo>
                  <a:lnTo>
                    <a:pt x="546604" y="420869"/>
                  </a:lnTo>
                  <a:cubicBezTo>
                    <a:pt x="546604" y="435916"/>
                    <a:pt x="538758" y="449654"/>
                    <a:pt x="525682" y="456850"/>
                  </a:cubicBezTo>
                  <a:lnTo>
                    <a:pt x="32693" y="744692"/>
                  </a:lnTo>
                  <a:cubicBezTo>
                    <a:pt x="18308" y="753851"/>
                    <a:pt x="1" y="742730"/>
                    <a:pt x="1" y="725721"/>
                  </a:cubicBezTo>
                  <a:lnTo>
                    <a:pt x="1" y="693666"/>
                  </a:lnTo>
                  <a:cubicBezTo>
                    <a:pt x="1" y="674040"/>
                    <a:pt x="9808" y="656377"/>
                    <a:pt x="26808" y="646564"/>
                  </a:cubicBezTo>
                  <a:lnTo>
                    <a:pt x="511951" y="363955"/>
                  </a:lnTo>
                  <a:cubicBezTo>
                    <a:pt x="515874" y="361502"/>
                    <a:pt x="520001" y="360357"/>
                    <a:pt x="523986" y="360306"/>
                  </a:cubicBezTo>
                  <a:close/>
                  <a:moveTo>
                    <a:pt x="1140373" y="201610"/>
                  </a:moveTo>
                  <a:cubicBezTo>
                    <a:pt x="1152324" y="201733"/>
                    <a:pt x="1162988" y="211416"/>
                    <a:pt x="1162988" y="225144"/>
                  </a:cubicBezTo>
                  <a:lnTo>
                    <a:pt x="1162988" y="262405"/>
                  </a:lnTo>
                  <a:cubicBezTo>
                    <a:pt x="1162988" y="277440"/>
                    <a:pt x="1155797" y="291168"/>
                    <a:pt x="1142723" y="298358"/>
                  </a:cubicBezTo>
                  <a:lnTo>
                    <a:pt x="32687" y="938333"/>
                  </a:lnTo>
                  <a:cubicBezTo>
                    <a:pt x="18304" y="946831"/>
                    <a:pt x="0" y="936372"/>
                    <a:pt x="0" y="919376"/>
                  </a:cubicBezTo>
                  <a:lnTo>
                    <a:pt x="0" y="886691"/>
                  </a:lnTo>
                  <a:cubicBezTo>
                    <a:pt x="0" y="867733"/>
                    <a:pt x="9806" y="849430"/>
                    <a:pt x="26803" y="840278"/>
                  </a:cubicBezTo>
                  <a:lnTo>
                    <a:pt x="1128341" y="204879"/>
                  </a:lnTo>
                  <a:cubicBezTo>
                    <a:pt x="1132263" y="202591"/>
                    <a:pt x="1136390" y="201569"/>
                    <a:pt x="1140373" y="201610"/>
                  </a:cubicBezTo>
                  <a:close/>
                  <a:moveTo>
                    <a:pt x="1131532" y="1"/>
                  </a:moveTo>
                  <a:cubicBezTo>
                    <a:pt x="1143354" y="124"/>
                    <a:pt x="1154350" y="9826"/>
                    <a:pt x="1154350" y="23582"/>
                  </a:cubicBezTo>
                  <a:lnTo>
                    <a:pt x="1154350" y="60918"/>
                  </a:lnTo>
                  <a:cubicBezTo>
                    <a:pt x="1154350" y="75984"/>
                    <a:pt x="1146531" y="89739"/>
                    <a:pt x="1133497" y="97599"/>
                  </a:cubicBezTo>
                  <a:lnTo>
                    <a:pt x="612176" y="405460"/>
                  </a:lnTo>
                  <a:cubicBezTo>
                    <a:pt x="597188" y="413975"/>
                    <a:pt x="578942" y="403495"/>
                    <a:pt x="578942" y="386464"/>
                  </a:cubicBezTo>
                  <a:lnTo>
                    <a:pt x="578942" y="353713"/>
                  </a:lnTo>
                  <a:cubicBezTo>
                    <a:pt x="578942" y="334717"/>
                    <a:pt x="588717" y="317032"/>
                    <a:pt x="606311" y="307206"/>
                  </a:cubicBezTo>
                  <a:lnTo>
                    <a:pt x="1119813" y="3276"/>
                  </a:lnTo>
                  <a:cubicBezTo>
                    <a:pt x="1123560" y="984"/>
                    <a:pt x="1127592" y="-40"/>
                    <a:pt x="11315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F690EBD-3319-0D40-BDBA-5B86F50B4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228" y="2580752"/>
              <a:ext cx="63367" cy="241945"/>
            </a:xfrm>
            <a:custGeom>
              <a:avLst/>
              <a:gdLst>
                <a:gd name="T0" fmla="*/ 95 w 96"/>
                <a:gd name="T1" fmla="*/ 371 h 372"/>
                <a:gd name="T2" fmla="*/ 0 w 96"/>
                <a:gd name="T3" fmla="*/ 312 h 372"/>
                <a:gd name="T4" fmla="*/ 0 w 96"/>
                <a:gd name="T5" fmla="*/ 0 h 372"/>
                <a:gd name="T6" fmla="*/ 95 w 96"/>
                <a:gd name="T7" fmla="*/ 58 h 372"/>
                <a:gd name="T8" fmla="*/ 95 w 96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372">
                  <a:moveTo>
                    <a:pt x="95" y="371"/>
                  </a:moveTo>
                  <a:lnTo>
                    <a:pt x="0" y="312"/>
                  </a:lnTo>
                  <a:lnTo>
                    <a:pt x="0" y="0"/>
                  </a:lnTo>
                  <a:lnTo>
                    <a:pt x="95" y="58"/>
                  </a:lnTo>
                  <a:lnTo>
                    <a:pt x="95" y="371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E4347A37-A020-6949-8526-C723B5C4C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5047" y="987946"/>
              <a:ext cx="167058" cy="241945"/>
            </a:xfrm>
            <a:custGeom>
              <a:avLst/>
              <a:gdLst>
                <a:gd name="T0" fmla="*/ 253 w 254"/>
                <a:gd name="T1" fmla="*/ 370 h 371"/>
                <a:gd name="T2" fmla="*/ 0 w 254"/>
                <a:gd name="T3" fmla="*/ 219 h 371"/>
                <a:gd name="T4" fmla="*/ 158 w 254"/>
                <a:gd name="T5" fmla="*/ 0 h 371"/>
                <a:gd name="T6" fmla="*/ 253 w 254"/>
                <a:gd name="T7" fmla="*/ 58 h 371"/>
                <a:gd name="T8" fmla="*/ 253 w 254"/>
                <a:gd name="T9" fmla="*/ 37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71">
                  <a:moveTo>
                    <a:pt x="253" y="370"/>
                  </a:moveTo>
                  <a:lnTo>
                    <a:pt x="0" y="219"/>
                  </a:lnTo>
                  <a:lnTo>
                    <a:pt x="158" y="0"/>
                  </a:lnTo>
                  <a:lnTo>
                    <a:pt x="253" y="58"/>
                  </a:lnTo>
                  <a:lnTo>
                    <a:pt x="253" y="370"/>
                  </a:lnTo>
                </a:path>
              </a:pathLst>
            </a:custGeom>
            <a:solidFill>
              <a:srgbClr val="2D999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3693EE92-CDD7-EA45-8A81-F81952095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8424" y="967783"/>
              <a:ext cx="1486236" cy="1837633"/>
            </a:xfrm>
            <a:custGeom>
              <a:avLst/>
              <a:gdLst>
                <a:gd name="T0" fmla="*/ 1999 w 2275"/>
                <a:gd name="T1" fmla="*/ 1499 h 2815"/>
                <a:gd name="T2" fmla="*/ 119 w 2275"/>
                <a:gd name="T3" fmla="*/ 2783 h 2815"/>
                <a:gd name="T4" fmla="*/ 119 w 2275"/>
                <a:gd name="T5" fmla="*/ 2783 h 2815"/>
                <a:gd name="T6" fmla="*/ 0 w 2275"/>
                <a:gd name="T7" fmla="*/ 2714 h 2815"/>
                <a:gd name="T8" fmla="*/ 0 w 2275"/>
                <a:gd name="T9" fmla="*/ 1428 h 2815"/>
                <a:gd name="T10" fmla="*/ 0 w 2275"/>
                <a:gd name="T11" fmla="*/ 1428 h 2815"/>
                <a:gd name="T12" fmla="*/ 118 w 2275"/>
                <a:gd name="T13" fmla="*/ 1222 h 2815"/>
                <a:gd name="T14" fmla="*/ 2155 w 2275"/>
                <a:gd name="T15" fmla="*/ 31 h 2815"/>
                <a:gd name="T16" fmla="*/ 2155 w 2275"/>
                <a:gd name="T17" fmla="*/ 31 h 2815"/>
                <a:gd name="T18" fmla="*/ 2274 w 2275"/>
                <a:gd name="T19" fmla="*/ 99 h 2815"/>
                <a:gd name="T20" fmla="*/ 2116 w 2275"/>
                <a:gd name="T21" fmla="*/ 1293 h 2815"/>
                <a:gd name="T22" fmla="*/ 2116 w 2275"/>
                <a:gd name="T23" fmla="*/ 1293 h 2815"/>
                <a:gd name="T24" fmla="*/ 1999 w 2275"/>
                <a:gd name="T25" fmla="*/ 1499 h 2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5" h="2815">
                  <a:moveTo>
                    <a:pt x="1999" y="1499"/>
                  </a:moveTo>
                  <a:lnTo>
                    <a:pt x="119" y="2783"/>
                  </a:lnTo>
                  <a:lnTo>
                    <a:pt x="119" y="2783"/>
                  </a:lnTo>
                  <a:cubicBezTo>
                    <a:pt x="66" y="2814"/>
                    <a:pt x="0" y="2776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4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4" y="38"/>
                    <a:pt x="2274" y="99"/>
                  </a:cubicBezTo>
                  <a:lnTo>
                    <a:pt x="2116" y="1293"/>
                  </a:lnTo>
                  <a:lnTo>
                    <a:pt x="2116" y="1293"/>
                  </a:lnTo>
                  <a:cubicBezTo>
                    <a:pt x="2116" y="1378"/>
                    <a:pt x="2072" y="1456"/>
                    <a:pt x="1999" y="1499"/>
                  </a:cubicBez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12C08971-452C-654B-877E-4A183BFD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1791" y="1005228"/>
              <a:ext cx="1486236" cy="1837633"/>
            </a:xfrm>
            <a:custGeom>
              <a:avLst/>
              <a:gdLst>
                <a:gd name="T0" fmla="*/ 2156 w 2276"/>
                <a:gd name="T1" fmla="*/ 1591 h 2814"/>
                <a:gd name="T2" fmla="*/ 119 w 2276"/>
                <a:gd name="T3" fmla="*/ 2782 h 2814"/>
                <a:gd name="T4" fmla="*/ 119 w 2276"/>
                <a:gd name="T5" fmla="*/ 2782 h 2814"/>
                <a:gd name="T6" fmla="*/ 0 w 2276"/>
                <a:gd name="T7" fmla="*/ 2714 h 2814"/>
                <a:gd name="T8" fmla="*/ 0 w 2276"/>
                <a:gd name="T9" fmla="*/ 1428 h 2814"/>
                <a:gd name="T10" fmla="*/ 0 w 2276"/>
                <a:gd name="T11" fmla="*/ 1428 h 2814"/>
                <a:gd name="T12" fmla="*/ 118 w 2276"/>
                <a:gd name="T13" fmla="*/ 1222 h 2814"/>
                <a:gd name="T14" fmla="*/ 2155 w 2276"/>
                <a:gd name="T15" fmla="*/ 31 h 2814"/>
                <a:gd name="T16" fmla="*/ 2155 w 2276"/>
                <a:gd name="T17" fmla="*/ 31 h 2814"/>
                <a:gd name="T18" fmla="*/ 2275 w 2276"/>
                <a:gd name="T19" fmla="*/ 99 h 2814"/>
                <a:gd name="T20" fmla="*/ 2275 w 2276"/>
                <a:gd name="T21" fmla="*/ 1385 h 2814"/>
                <a:gd name="T22" fmla="*/ 2275 w 2276"/>
                <a:gd name="T23" fmla="*/ 1385 h 2814"/>
                <a:gd name="T24" fmla="*/ 2156 w 2276"/>
                <a:gd name="T25" fmla="*/ 1591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6" h="2814">
                  <a:moveTo>
                    <a:pt x="2156" y="1591"/>
                  </a:moveTo>
                  <a:lnTo>
                    <a:pt x="119" y="2782"/>
                  </a:lnTo>
                  <a:lnTo>
                    <a:pt x="119" y="2782"/>
                  </a:lnTo>
                  <a:cubicBezTo>
                    <a:pt x="67" y="2813"/>
                    <a:pt x="0" y="2775"/>
                    <a:pt x="0" y="2714"/>
                  </a:cubicBezTo>
                  <a:lnTo>
                    <a:pt x="0" y="1428"/>
                  </a:lnTo>
                  <a:lnTo>
                    <a:pt x="0" y="1428"/>
                  </a:lnTo>
                  <a:cubicBezTo>
                    <a:pt x="0" y="1343"/>
                    <a:pt x="45" y="1265"/>
                    <a:pt x="118" y="1222"/>
                  </a:cubicBezTo>
                  <a:lnTo>
                    <a:pt x="2155" y="31"/>
                  </a:lnTo>
                  <a:lnTo>
                    <a:pt x="2155" y="31"/>
                  </a:lnTo>
                  <a:cubicBezTo>
                    <a:pt x="2208" y="0"/>
                    <a:pt x="2275" y="38"/>
                    <a:pt x="2275" y="99"/>
                  </a:cubicBezTo>
                  <a:lnTo>
                    <a:pt x="2275" y="1385"/>
                  </a:lnTo>
                  <a:lnTo>
                    <a:pt x="2275" y="1385"/>
                  </a:lnTo>
                  <a:cubicBezTo>
                    <a:pt x="2275" y="1470"/>
                    <a:pt x="2229" y="1548"/>
                    <a:pt x="2156" y="1591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196C558F-AA89-6549-B292-7D05CF5F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394067"/>
              <a:ext cx="1163642" cy="751760"/>
            </a:xfrm>
            <a:custGeom>
              <a:avLst/>
              <a:gdLst>
                <a:gd name="T0" fmla="*/ 1748 w 1781"/>
                <a:gd name="T1" fmla="*/ 157 h 1149"/>
                <a:gd name="T2" fmla="*/ 50 w 1781"/>
                <a:gd name="T3" fmla="*/ 1136 h 1149"/>
                <a:gd name="T4" fmla="*/ 50 w 1781"/>
                <a:gd name="T5" fmla="*/ 1136 h 1149"/>
                <a:gd name="T6" fmla="*/ 0 w 1781"/>
                <a:gd name="T7" fmla="*/ 1106 h 1149"/>
                <a:gd name="T8" fmla="*/ 0 w 1781"/>
                <a:gd name="T9" fmla="*/ 1057 h 1149"/>
                <a:gd name="T10" fmla="*/ 0 w 1781"/>
                <a:gd name="T11" fmla="*/ 1057 h 1149"/>
                <a:gd name="T12" fmla="*/ 41 w 1781"/>
                <a:gd name="T13" fmla="*/ 985 h 1149"/>
                <a:gd name="T14" fmla="*/ 1727 w 1781"/>
                <a:gd name="T15" fmla="*/ 14 h 1149"/>
                <a:gd name="T16" fmla="*/ 1727 w 1781"/>
                <a:gd name="T17" fmla="*/ 14 h 1149"/>
                <a:gd name="T18" fmla="*/ 1780 w 1781"/>
                <a:gd name="T19" fmla="*/ 44 h 1149"/>
                <a:gd name="T20" fmla="*/ 1780 w 1781"/>
                <a:gd name="T21" fmla="*/ 102 h 1149"/>
                <a:gd name="T22" fmla="*/ 1780 w 1781"/>
                <a:gd name="T23" fmla="*/ 102 h 1149"/>
                <a:gd name="T24" fmla="*/ 1748 w 1781"/>
                <a:gd name="T25" fmla="*/ 157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7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6"/>
                    <a:pt x="1780" y="44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4"/>
                    <a:pt x="1768" y="145"/>
                    <a:pt x="1748" y="1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328D6BE3-3EAD-BF40-9685-13AE85F69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592810"/>
              <a:ext cx="1163642" cy="751758"/>
            </a:xfrm>
            <a:custGeom>
              <a:avLst/>
              <a:gdLst>
                <a:gd name="T0" fmla="*/ 1748 w 1781"/>
                <a:gd name="T1" fmla="*/ 156 h 1149"/>
                <a:gd name="T2" fmla="*/ 50 w 1781"/>
                <a:gd name="T3" fmla="*/ 1135 h 1149"/>
                <a:gd name="T4" fmla="*/ 50 w 1781"/>
                <a:gd name="T5" fmla="*/ 1135 h 1149"/>
                <a:gd name="T6" fmla="*/ 0 w 1781"/>
                <a:gd name="T7" fmla="*/ 1106 h 1149"/>
                <a:gd name="T8" fmla="*/ 0 w 1781"/>
                <a:gd name="T9" fmla="*/ 1056 h 1149"/>
                <a:gd name="T10" fmla="*/ 0 w 1781"/>
                <a:gd name="T11" fmla="*/ 1056 h 1149"/>
                <a:gd name="T12" fmla="*/ 41 w 1781"/>
                <a:gd name="T13" fmla="*/ 985 h 1149"/>
                <a:gd name="T14" fmla="*/ 1727 w 1781"/>
                <a:gd name="T15" fmla="*/ 13 h 1149"/>
                <a:gd name="T16" fmla="*/ 1727 w 1781"/>
                <a:gd name="T17" fmla="*/ 13 h 1149"/>
                <a:gd name="T18" fmla="*/ 1780 w 1781"/>
                <a:gd name="T19" fmla="*/ 44 h 1149"/>
                <a:gd name="T20" fmla="*/ 1780 w 1781"/>
                <a:gd name="T21" fmla="*/ 101 h 1149"/>
                <a:gd name="T22" fmla="*/ 1780 w 1781"/>
                <a:gd name="T23" fmla="*/ 101 h 1149"/>
                <a:gd name="T24" fmla="*/ 1748 w 1781"/>
                <a:gd name="T25" fmla="*/ 156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49">
                  <a:moveTo>
                    <a:pt x="1748" y="156"/>
                  </a:moveTo>
                  <a:lnTo>
                    <a:pt x="50" y="1135"/>
                  </a:lnTo>
                  <a:lnTo>
                    <a:pt x="50" y="1135"/>
                  </a:lnTo>
                  <a:cubicBezTo>
                    <a:pt x="28" y="1148"/>
                    <a:pt x="0" y="1132"/>
                    <a:pt x="0" y="1106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0" y="1027"/>
                    <a:pt x="16" y="1000"/>
                    <a:pt x="41" y="985"/>
                  </a:cubicBezTo>
                  <a:lnTo>
                    <a:pt x="1727" y="13"/>
                  </a:lnTo>
                  <a:lnTo>
                    <a:pt x="1727" y="13"/>
                  </a:lnTo>
                  <a:cubicBezTo>
                    <a:pt x="1750" y="0"/>
                    <a:pt x="1780" y="17"/>
                    <a:pt x="1780" y="44"/>
                  </a:cubicBezTo>
                  <a:lnTo>
                    <a:pt x="1780" y="101"/>
                  </a:lnTo>
                  <a:lnTo>
                    <a:pt x="1780" y="101"/>
                  </a:lnTo>
                  <a:cubicBezTo>
                    <a:pt x="1780" y="124"/>
                    <a:pt x="1768" y="145"/>
                    <a:pt x="1748" y="1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id="{A369FEBE-54A5-F547-99C9-258CA973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370" y="1788671"/>
              <a:ext cx="1163642" cy="751758"/>
            </a:xfrm>
            <a:custGeom>
              <a:avLst/>
              <a:gdLst>
                <a:gd name="T0" fmla="*/ 1748 w 1781"/>
                <a:gd name="T1" fmla="*/ 158 h 1150"/>
                <a:gd name="T2" fmla="*/ 50 w 1781"/>
                <a:gd name="T3" fmla="*/ 1136 h 1150"/>
                <a:gd name="T4" fmla="*/ 50 w 1781"/>
                <a:gd name="T5" fmla="*/ 1136 h 1150"/>
                <a:gd name="T6" fmla="*/ 0 w 1781"/>
                <a:gd name="T7" fmla="*/ 1107 h 1150"/>
                <a:gd name="T8" fmla="*/ 0 w 1781"/>
                <a:gd name="T9" fmla="*/ 1057 h 1150"/>
                <a:gd name="T10" fmla="*/ 0 w 1781"/>
                <a:gd name="T11" fmla="*/ 1057 h 1150"/>
                <a:gd name="T12" fmla="*/ 41 w 1781"/>
                <a:gd name="T13" fmla="*/ 986 h 1150"/>
                <a:gd name="T14" fmla="*/ 1727 w 1781"/>
                <a:gd name="T15" fmla="*/ 14 h 1150"/>
                <a:gd name="T16" fmla="*/ 1727 w 1781"/>
                <a:gd name="T17" fmla="*/ 14 h 1150"/>
                <a:gd name="T18" fmla="*/ 1780 w 1781"/>
                <a:gd name="T19" fmla="*/ 45 h 1150"/>
                <a:gd name="T20" fmla="*/ 1780 w 1781"/>
                <a:gd name="T21" fmla="*/ 102 h 1150"/>
                <a:gd name="T22" fmla="*/ 1780 w 1781"/>
                <a:gd name="T23" fmla="*/ 102 h 1150"/>
                <a:gd name="T24" fmla="*/ 1748 w 1781"/>
                <a:gd name="T25" fmla="*/ 158 h 1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1" h="1150">
                  <a:moveTo>
                    <a:pt x="1748" y="158"/>
                  </a:moveTo>
                  <a:lnTo>
                    <a:pt x="50" y="1136"/>
                  </a:lnTo>
                  <a:lnTo>
                    <a:pt x="50" y="1136"/>
                  </a:lnTo>
                  <a:cubicBezTo>
                    <a:pt x="28" y="1149"/>
                    <a:pt x="0" y="1133"/>
                    <a:pt x="0" y="1107"/>
                  </a:cubicBezTo>
                  <a:lnTo>
                    <a:pt x="0" y="1057"/>
                  </a:lnTo>
                  <a:lnTo>
                    <a:pt x="0" y="1057"/>
                  </a:lnTo>
                  <a:cubicBezTo>
                    <a:pt x="0" y="1028"/>
                    <a:pt x="16" y="1000"/>
                    <a:pt x="41" y="986"/>
                  </a:cubicBezTo>
                  <a:lnTo>
                    <a:pt x="1727" y="14"/>
                  </a:lnTo>
                  <a:lnTo>
                    <a:pt x="1727" y="14"/>
                  </a:lnTo>
                  <a:cubicBezTo>
                    <a:pt x="1750" y="0"/>
                    <a:pt x="1780" y="17"/>
                    <a:pt x="1780" y="45"/>
                  </a:cubicBezTo>
                  <a:lnTo>
                    <a:pt x="1780" y="102"/>
                  </a:lnTo>
                  <a:lnTo>
                    <a:pt x="1780" y="102"/>
                  </a:lnTo>
                  <a:cubicBezTo>
                    <a:pt x="1780" y="125"/>
                    <a:pt x="1768" y="146"/>
                    <a:pt x="1748" y="1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0FC3BE-A2E4-8746-BE61-E39A42BDB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4992" y="5518661"/>
              <a:ext cx="8818832" cy="7087772"/>
            </a:xfrm>
            <a:custGeom>
              <a:avLst/>
              <a:gdLst>
                <a:gd name="connsiteX0" fmla="*/ 8818832 w 8818832"/>
                <a:gd name="connsiteY0" fmla="*/ 0 h 7087772"/>
                <a:gd name="connsiteX1" fmla="*/ 8818832 w 8818832"/>
                <a:gd name="connsiteY1" fmla="*/ 305699 h 7087772"/>
                <a:gd name="connsiteX2" fmla="*/ 8693430 w 8818832"/>
                <a:gd name="connsiteY2" fmla="*/ 522561 h 7087772"/>
                <a:gd name="connsiteX3" fmla="*/ 3478156 w 8818832"/>
                <a:gd name="connsiteY3" fmla="*/ 3634413 h 7087772"/>
                <a:gd name="connsiteX4" fmla="*/ 3154855 w 8818832"/>
                <a:gd name="connsiteY4" fmla="*/ 3630494 h 7087772"/>
                <a:gd name="connsiteX5" fmla="*/ 3014646 w 8818832"/>
                <a:gd name="connsiteY5" fmla="*/ 3551234 h 7087772"/>
                <a:gd name="connsiteX6" fmla="*/ 2271089 w 8818832"/>
                <a:gd name="connsiteY6" fmla="*/ 7087772 h 7087772"/>
                <a:gd name="connsiteX7" fmla="*/ 2137185 w 8818832"/>
                <a:gd name="connsiteY7" fmla="*/ 7007459 h 7087772"/>
                <a:gd name="connsiteX8" fmla="*/ 2869230 w 8818832"/>
                <a:gd name="connsiteY8" fmla="*/ 3469030 h 7087772"/>
                <a:gd name="connsiteX9" fmla="*/ 868604 w 8818832"/>
                <a:gd name="connsiteY9" fmla="*/ 2338080 h 7087772"/>
                <a:gd name="connsiteX10" fmla="*/ 134557 w 8818832"/>
                <a:gd name="connsiteY10" fmla="*/ 5831960 h 7087772"/>
                <a:gd name="connsiteX11" fmla="*/ 0 w 8818832"/>
                <a:gd name="connsiteY11" fmla="*/ 5751647 h 7087772"/>
                <a:gd name="connsiteX12" fmla="*/ 723217 w 8818832"/>
                <a:gd name="connsiteY12" fmla="*/ 2255893 h 7087772"/>
                <a:gd name="connsiteX13" fmla="*/ 622002 w 8818832"/>
                <a:gd name="connsiteY13" fmla="*/ 2198676 h 7087772"/>
                <a:gd name="connsiteX14" fmla="*/ 501172 w 8818832"/>
                <a:gd name="connsiteY14" fmla="*/ 1985080 h 7087772"/>
                <a:gd name="connsiteX15" fmla="*/ 501172 w 8818832"/>
                <a:gd name="connsiteY15" fmla="*/ 1736863 h 7087772"/>
                <a:gd name="connsiteX16" fmla="*/ 796594 w 8818832"/>
                <a:gd name="connsiteY16" fmla="*/ 1901217 h 7087772"/>
                <a:gd name="connsiteX17" fmla="*/ 868741 w 8818832"/>
                <a:gd name="connsiteY17" fmla="*/ 1552484 h 7087772"/>
                <a:gd name="connsiteX18" fmla="*/ 1018974 w 8818832"/>
                <a:gd name="connsiteY18" fmla="*/ 1622351 h 7087772"/>
                <a:gd name="connsiteX19" fmla="*/ 943245 w 8818832"/>
                <a:gd name="connsiteY19" fmla="*/ 1982804 h 7087772"/>
                <a:gd name="connsiteX20" fmla="*/ 2946175 w 8818832"/>
                <a:gd name="connsiteY20" fmla="*/ 3097104 h 7087772"/>
                <a:gd name="connsiteX21" fmla="*/ 3005925 w 8818832"/>
                <a:gd name="connsiteY21" fmla="*/ 2808296 h 7087772"/>
                <a:gd name="connsiteX22" fmla="*/ 3156159 w 8818832"/>
                <a:gd name="connsiteY22" fmla="*/ 2878162 h 7087772"/>
                <a:gd name="connsiteX23" fmla="*/ 3092958 w 8818832"/>
                <a:gd name="connsiteY23" fmla="*/ 3178764 h 7087772"/>
                <a:gd name="connsiteX24" fmla="*/ 3315526 w 8818832"/>
                <a:gd name="connsiteY24" fmla="*/ 3302587 h 708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818832" h="7087772">
                  <a:moveTo>
                    <a:pt x="8818832" y="0"/>
                  </a:moveTo>
                  <a:lnTo>
                    <a:pt x="8818832" y="305699"/>
                  </a:lnTo>
                  <a:cubicBezTo>
                    <a:pt x="8818832" y="395840"/>
                    <a:pt x="8770500" y="478144"/>
                    <a:pt x="8693430" y="522561"/>
                  </a:cubicBezTo>
                  <a:lnTo>
                    <a:pt x="3478156" y="3634413"/>
                  </a:lnTo>
                  <a:cubicBezTo>
                    <a:pt x="3377573" y="3691895"/>
                    <a:pt x="3254131" y="3689935"/>
                    <a:pt x="3154855" y="3630494"/>
                  </a:cubicBezTo>
                  <a:lnTo>
                    <a:pt x="3014646" y="3551234"/>
                  </a:lnTo>
                  <a:lnTo>
                    <a:pt x="2271089" y="7087772"/>
                  </a:lnTo>
                  <a:lnTo>
                    <a:pt x="2137185" y="7007459"/>
                  </a:lnTo>
                  <a:lnTo>
                    <a:pt x="2869230" y="3469030"/>
                  </a:lnTo>
                  <a:lnTo>
                    <a:pt x="868604" y="2338080"/>
                  </a:lnTo>
                  <a:lnTo>
                    <a:pt x="134557" y="5831960"/>
                  </a:lnTo>
                  <a:lnTo>
                    <a:pt x="0" y="5751647"/>
                  </a:lnTo>
                  <a:lnTo>
                    <a:pt x="723217" y="2255893"/>
                  </a:lnTo>
                  <a:lnTo>
                    <a:pt x="622002" y="2198676"/>
                  </a:lnTo>
                  <a:cubicBezTo>
                    <a:pt x="546892" y="2154259"/>
                    <a:pt x="501172" y="2072609"/>
                    <a:pt x="501172" y="1985080"/>
                  </a:cubicBezTo>
                  <a:lnTo>
                    <a:pt x="501172" y="1736863"/>
                  </a:lnTo>
                  <a:lnTo>
                    <a:pt x="796594" y="1901217"/>
                  </a:lnTo>
                  <a:lnTo>
                    <a:pt x="868741" y="1552484"/>
                  </a:lnTo>
                  <a:lnTo>
                    <a:pt x="1018974" y="1622351"/>
                  </a:lnTo>
                  <a:lnTo>
                    <a:pt x="943245" y="1982804"/>
                  </a:lnTo>
                  <a:lnTo>
                    <a:pt x="2946175" y="3097104"/>
                  </a:lnTo>
                  <a:lnTo>
                    <a:pt x="3005925" y="2808296"/>
                  </a:lnTo>
                  <a:lnTo>
                    <a:pt x="3156159" y="2878162"/>
                  </a:lnTo>
                  <a:lnTo>
                    <a:pt x="3092958" y="3178764"/>
                  </a:lnTo>
                  <a:lnTo>
                    <a:pt x="3315526" y="330258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6D528976-BFDF-4C4B-93FD-1349EE173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467" y="5596429"/>
              <a:ext cx="5440892" cy="3568694"/>
            </a:xfrm>
            <a:custGeom>
              <a:avLst/>
              <a:gdLst>
                <a:gd name="T0" fmla="*/ 194 w 8328"/>
                <a:gd name="T1" fmla="*/ 4972 h 5464"/>
                <a:gd name="T2" fmla="*/ 8327 w 8328"/>
                <a:gd name="T3" fmla="*/ 0 h 5464"/>
                <a:gd name="T4" fmla="*/ 8327 w 8328"/>
                <a:gd name="T5" fmla="*/ 334 h 5464"/>
                <a:gd name="T6" fmla="*/ 8327 w 8328"/>
                <a:gd name="T7" fmla="*/ 334 h 5464"/>
                <a:gd name="T8" fmla="*/ 8123 w 8328"/>
                <a:gd name="T9" fmla="*/ 686 h 5464"/>
                <a:gd name="T10" fmla="*/ 217 w 8328"/>
                <a:gd name="T11" fmla="*/ 5404 h 5464"/>
                <a:gd name="T12" fmla="*/ 217 w 8328"/>
                <a:gd name="T13" fmla="*/ 5404 h 5464"/>
                <a:gd name="T14" fmla="*/ 215 w 8328"/>
                <a:gd name="T15" fmla="*/ 5406 h 5464"/>
                <a:gd name="T16" fmla="*/ 215 w 8328"/>
                <a:gd name="T17" fmla="*/ 5406 h 5464"/>
                <a:gd name="T18" fmla="*/ 0 w 8328"/>
                <a:gd name="T19" fmla="*/ 5285 h 5464"/>
                <a:gd name="T20" fmla="*/ 0 w 8328"/>
                <a:gd name="T21" fmla="*/ 5148 h 5464"/>
                <a:gd name="T22" fmla="*/ 0 w 8328"/>
                <a:gd name="T23" fmla="*/ 5148 h 5464"/>
                <a:gd name="T24" fmla="*/ 184 w 8328"/>
                <a:gd name="T25" fmla="*/ 4977 h 5464"/>
                <a:gd name="T26" fmla="*/ 194 w 8328"/>
                <a:gd name="T27" fmla="*/ 4972 h 5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28" h="5464">
                  <a:moveTo>
                    <a:pt x="194" y="4972"/>
                  </a:moveTo>
                  <a:lnTo>
                    <a:pt x="8327" y="0"/>
                  </a:lnTo>
                  <a:lnTo>
                    <a:pt x="8327" y="334"/>
                  </a:lnTo>
                  <a:lnTo>
                    <a:pt x="8327" y="334"/>
                  </a:lnTo>
                  <a:cubicBezTo>
                    <a:pt x="8327" y="479"/>
                    <a:pt x="8249" y="614"/>
                    <a:pt x="8123" y="686"/>
                  </a:cubicBezTo>
                  <a:lnTo>
                    <a:pt x="217" y="5404"/>
                  </a:lnTo>
                  <a:lnTo>
                    <a:pt x="217" y="5404"/>
                  </a:lnTo>
                  <a:cubicBezTo>
                    <a:pt x="217" y="5405"/>
                    <a:pt x="216" y="5405"/>
                    <a:pt x="215" y="5406"/>
                  </a:cubicBezTo>
                  <a:lnTo>
                    <a:pt x="215" y="5406"/>
                  </a:lnTo>
                  <a:cubicBezTo>
                    <a:pt x="121" y="5463"/>
                    <a:pt x="0" y="5395"/>
                    <a:pt x="0" y="5285"/>
                  </a:cubicBezTo>
                  <a:lnTo>
                    <a:pt x="0" y="5148"/>
                  </a:lnTo>
                  <a:lnTo>
                    <a:pt x="0" y="5148"/>
                  </a:lnTo>
                  <a:cubicBezTo>
                    <a:pt x="0" y="5017"/>
                    <a:pt x="71" y="5042"/>
                    <a:pt x="184" y="4977"/>
                  </a:cubicBezTo>
                  <a:lnTo>
                    <a:pt x="194" y="4972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DE2173E-F077-EB40-9AC7-27B3C0AD6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202" y="5337203"/>
              <a:ext cx="8505532" cy="3554293"/>
            </a:xfrm>
            <a:custGeom>
              <a:avLst/>
              <a:gdLst>
                <a:gd name="T0" fmla="*/ 4868 w 13020"/>
                <a:gd name="T1" fmla="*/ 4875 h 5440"/>
                <a:gd name="T2" fmla="*/ 13019 w 13020"/>
                <a:gd name="T3" fmla="*/ 0 h 5440"/>
                <a:gd name="T4" fmla="*/ 13019 w 13020"/>
                <a:gd name="T5" fmla="*/ 273 h 5440"/>
                <a:gd name="T6" fmla="*/ 13019 w 13020"/>
                <a:gd name="T7" fmla="*/ 273 h 5440"/>
                <a:gd name="T8" fmla="*/ 12921 w 13020"/>
                <a:gd name="T9" fmla="*/ 441 h 5440"/>
                <a:gd name="T10" fmla="*/ 4679 w 13020"/>
                <a:gd name="T11" fmla="*/ 5372 h 5440"/>
                <a:gd name="T12" fmla="*/ 4679 w 13020"/>
                <a:gd name="T13" fmla="*/ 5372 h 5440"/>
                <a:gd name="T14" fmla="*/ 4301 w 13020"/>
                <a:gd name="T15" fmla="*/ 5366 h 5440"/>
                <a:gd name="T16" fmla="*/ 78 w 13020"/>
                <a:gd name="T17" fmla="*/ 3014 h 5440"/>
                <a:gd name="T18" fmla="*/ 78 w 13020"/>
                <a:gd name="T19" fmla="*/ 3014 h 5440"/>
                <a:gd name="T20" fmla="*/ 3 w 13020"/>
                <a:gd name="T21" fmla="*/ 2882 h 5440"/>
                <a:gd name="T22" fmla="*/ 2 w 13020"/>
                <a:gd name="T23" fmla="*/ 2763 h 5440"/>
                <a:gd name="T24" fmla="*/ 2 w 13020"/>
                <a:gd name="T25" fmla="*/ 2763 h 5440"/>
                <a:gd name="T26" fmla="*/ 97 w 13020"/>
                <a:gd name="T27" fmla="*/ 2463 h 5440"/>
                <a:gd name="T28" fmla="*/ 4102 w 13020"/>
                <a:gd name="T29" fmla="*/ 4866 h 5440"/>
                <a:gd name="T30" fmla="*/ 4102 w 13020"/>
                <a:gd name="T31" fmla="*/ 4866 h 5440"/>
                <a:gd name="T32" fmla="*/ 4868 w 13020"/>
                <a:gd name="T33" fmla="*/ 4875 h 5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20" h="5440">
                  <a:moveTo>
                    <a:pt x="4868" y="4875"/>
                  </a:moveTo>
                  <a:lnTo>
                    <a:pt x="13019" y="0"/>
                  </a:lnTo>
                  <a:lnTo>
                    <a:pt x="13019" y="273"/>
                  </a:lnTo>
                  <a:lnTo>
                    <a:pt x="13019" y="273"/>
                  </a:lnTo>
                  <a:cubicBezTo>
                    <a:pt x="13019" y="343"/>
                    <a:pt x="12982" y="407"/>
                    <a:pt x="12921" y="441"/>
                  </a:cubicBezTo>
                  <a:lnTo>
                    <a:pt x="4679" y="5372"/>
                  </a:lnTo>
                  <a:lnTo>
                    <a:pt x="4679" y="5372"/>
                  </a:lnTo>
                  <a:cubicBezTo>
                    <a:pt x="4562" y="5439"/>
                    <a:pt x="4417" y="5437"/>
                    <a:pt x="4301" y="5366"/>
                  </a:cubicBezTo>
                  <a:lnTo>
                    <a:pt x="78" y="3014"/>
                  </a:lnTo>
                  <a:lnTo>
                    <a:pt x="78" y="3014"/>
                  </a:lnTo>
                  <a:cubicBezTo>
                    <a:pt x="32" y="2986"/>
                    <a:pt x="4" y="2936"/>
                    <a:pt x="3" y="2882"/>
                  </a:cubicBezTo>
                  <a:lnTo>
                    <a:pt x="2" y="2763"/>
                  </a:lnTo>
                  <a:lnTo>
                    <a:pt x="2" y="2763"/>
                  </a:lnTo>
                  <a:cubicBezTo>
                    <a:pt x="0" y="2655"/>
                    <a:pt x="34" y="2550"/>
                    <a:pt x="97" y="2463"/>
                  </a:cubicBezTo>
                  <a:lnTo>
                    <a:pt x="4102" y="4866"/>
                  </a:lnTo>
                  <a:lnTo>
                    <a:pt x="4102" y="4866"/>
                  </a:lnTo>
                  <a:cubicBezTo>
                    <a:pt x="4337" y="5007"/>
                    <a:pt x="4630" y="5011"/>
                    <a:pt x="4868" y="4875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3AE58DEF-7FF5-9B4C-946E-B84F88840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4483" y="3574457"/>
              <a:ext cx="8505532" cy="5112536"/>
            </a:xfrm>
            <a:custGeom>
              <a:avLst/>
              <a:gdLst>
                <a:gd name="T0" fmla="*/ 8526 w 13020"/>
                <a:gd name="T1" fmla="*/ 32 h 7826"/>
                <a:gd name="T2" fmla="*/ 12907 w 13020"/>
                <a:gd name="T3" fmla="*/ 2553 h 7826"/>
                <a:gd name="T4" fmla="*/ 12907 w 13020"/>
                <a:gd name="T5" fmla="*/ 2553 h 7826"/>
                <a:gd name="T6" fmla="*/ 12904 w 13020"/>
                <a:gd name="T7" fmla="*/ 2846 h 7826"/>
                <a:gd name="T8" fmla="*/ 4728 w 13020"/>
                <a:gd name="T9" fmla="*/ 7752 h 7826"/>
                <a:gd name="T10" fmla="*/ 4728 w 13020"/>
                <a:gd name="T11" fmla="*/ 7752 h 7826"/>
                <a:gd name="T12" fmla="*/ 4311 w 13020"/>
                <a:gd name="T13" fmla="*/ 7746 h 7826"/>
                <a:gd name="T14" fmla="*/ 111 w 13020"/>
                <a:gd name="T15" fmla="*/ 5413 h 7826"/>
                <a:gd name="T16" fmla="*/ 111 w 13020"/>
                <a:gd name="T17" fmla="*/ 5413 h 7826"/>
                <a:gd name="T18" fmla="*/ 114 w 13020"/>
                <a:gd name="T19" fmla="*/ 5121 h 7826"/>
                <a:gd name="T20" fmla="*/ 8355 w 13020"/>
                <a:gd name="T21" fmla="*/ 31 h 7826"/>
                <a:gd name="T22" fmla="*/ 8355 w 13020"/>
                <a:gd name="T23" fmla="*/ 31 h 7826"/>
                <a:gd name="T24" fmla="*/ 8526 w 13020"/>
                <a:gd name="T25" fmla="*/ 32 h 7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20" h="7826">
                  <a:moveTo>
                    <a:pt x="8526" y="32"/>
                  </a:moveTo>
                  <a:lnTo>
                    <a:pt x="12907" y="2553"/>
                  </a:lnTo>
                  <a:lnTo>
                    <a:pt x="12907" y="2553"/>
                  </a:lnTo>
                  <a:cubicBezTo>
                    <a:pt x="13019" y="2619"/>
                    <a:pt x="13017" y="2782"/>
                    <a:pt x="12904" y="2846"/>
                  </a:cubicBezTo>
                  <a:lnTo>
                    <a:pt x="4728" y="7752"/>
                  </a:lnTo>
                  <a:lnTo>
                    <a:pt x="4728" y="7752"/>
                  </a:lnTo>
                  <a:cubicBezTo>
                    <a:pt x="4598" y="7825"/>
                    <a:pt x="4438" y="7823"/>
                    <a:pt x="4311" y="7746"/>
                  </a:cubicBezTo>
                  <a:lnTo>
                    <a:pt x="111" y="5413"/>
                  </a:lnTo>
                  <a:lnTo>
                    <a:pt x="111" y="5413"/>
                  </a:lnTo>
                  <a:cubicBezTo>
                    <a:pt x="0" y="5346"/>
                    <a:pt x="1" y="5185"/>
                    <a:pt x="114" y="5121"/>
                  </a:cubicBezTo>
                  <a:lnTo>
                    <a:pt x="8355" y="31"/>
                  </a:lnTo>
                  <a:lnTo>
                    <a:pt x="8355" y="31"/>
                  </a:lnTo>
                  <a:cubicBezTo>
                    <a:pt x="8408" y="0"/>
                    <a:pt x="8474" y="1"/>
                    <a:pt x="8526" y="3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11C08CDD-3310-BB41-A6D0-577033FA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9531" y="3617662"/>
              <a:ext cx="8344237" cy="5020368"/>
            </a:xfrm>
            <a:custGeom>
              <a:avLst/>
              <a:gdLst>
                <a:gd name="T0" fmla="*/ 8413 w 12773"/>
                <a:gd name="T1" fmla="*/ 31 h 7685"/>
                <a:gd name="T2" fmla="*/ 12661 w 12773"/>
                <a:gd name="T3" fmla="*/ 2482 h 7685"/>
                <a:gd name="T4" fmla="*/ 12661 w 12773"/>
                <a:gd name="T5" fmla="*/ 2482 h 7685"/>
                <a:gd name="T6" fmla="*/ 12659 w 12773"/>
                <a:gd name="T7" fmla="*/ 2771 h 7685"/>
                <a:gd name="T8" fmla="*/ 4592 w 12773"/>
                <a:gd name="T9" fmla="*/ 7611 h 7685"/>
                <a:gd name="T10" fmla="*/ 4592 w 12773"/>
                <a:gd name="T11" fmla="*/ 7611 h 7685"/>
                <a:gd name="T12" fmla="*/ 4180 w 12773"/>
                <a:gd name="T13" fmla="*/ 7606 h 7685"/>
                <a:gd name="T14" fmla="*/ 110 w 12773"/>
                <a:gd name="T15" fmla="*/ 5341 h 7685"/>
                <a:gd name="T16" fmla="*/ 110 w 12773"/>
                <a:gd name="T17" fmla="*/ 5341 h 7685"/>
                <a:gd name="T18" fmla="*/ 113 w 12773"/>
                <a:gd name="T19" fmla="*/ 5052 h 7685"/>
                <a:gd name="T20" fmla="*/ 8244 w 12773"/>
                <a:gd name="T21" fmla="*/ 30 h 7685"/>
                <a:gd name="T22" fmla="*/ 8244 w 12773"/>
                <a:gd name="T23" fmla="*/ 30 h 7685"/>
                <a:gd name="T24" fmla="*/ 8413 w 12773"/>
                <a:gd name="T25" fmla="*/ 31 h 7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73" h="7685">
                  <a:moveTo>
                    <a:pt x="8413" y="31"/>
                  </a:moveTo>
                  <a:lnTo>
                    <a:pt x="12661" y="2482"/>
                  </a:lnTo>
                  <a:lnTo>
                    <a:pt x="12661" y="2482"/>
                  </a:lnTo>
                  <a:cubicBezTo>
                    <a:pt x="12772" y="2547"/>
                    <a:pt x="12770" y="2708"/>
                    <a:pt x="12659" y="2771"/>
                  </a:cubicBezTo>
                  <a:lnTo>
                    <a:pt x="4592" y="7611"/>
                  </a:lnTo>
                  <a:lnTo>
                    <a:pt x="4592" y="7611"/>
                  </a:lnTo>
                  <a:cubicBezTo>
                    <a:pt x="4464" y="7684"/>
                    <a:pt x="4306" y="7682"/>
                    <a:pt x="4180" y="7606"/>
                  </a:cubicBezTo>
                  <a:lnTo>
                    <a:pt x="110" y="5341"/>
                  </a:lnTo>
                  <a:lnTo>
                    <a:pt x="110" y="5341"/>
                  </a:lnTo>
                  <a:cubicBezTo>
                    <a:pt x="0" y="5275"/>
                    <a:pt x="2" y="5116"/>
                    <a:pt x="113" y="5052"/>
                  </a:cubicBezTo>
                  <a:lnTo>
                    <a:pt x="8244" y="30"/>
                  </a:lnTo>
                  <a:lnTo>
                    <a:pt x="8244" y="30"/>
                  </a:lnTo>
                  <a:cubicBezTo>
                    <a:pt x="8297" y="0"/>
                    <a:pt x="8362" y="0"/>
                    <a:pt x="8413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DCF9E8CF-87A6-2242-82CB-D8039468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1916" y="4798586"/>
              <a:ext cx="4870590" cy="2851499"/>
            </a:xfrm>
            <a:custGeom>
              <a:avLst/>
              <a:gdLst>
                <a:gd name="T0" fmla="*/ 4373 w 7459"/>
                <a:gd name="T1" fmla="*/ 0 h 4364"/>
                <a:gd name="T2" fmla="*/ 0 w 7459"/>
                <a:gd name="T3" fmla="*/ 2568 h 4364"/>
                <a:gd name="T4" fmla="*/ 3081 w 7459"/>
                <a:gd name="T5" fmla="*/ 4363 h 4364"/>
                <a:gd name="T6" fmla="*/ 7458 w 7459"/>
                <a:gd name="T7" fmla="*/ 1788 h 4364"/>
                <a:gd name="T8" fmla="*/ 4373 w 7459"/>
                <a:gd name="T9" fmla="*/ 0 h 4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9" h="4364">
                  <a:moveTo>
                    <a:pt x="4373" y="0"/>
                  </a:moveTo>
                  <a:lnTo>
                    <a:pt x="0" y="2568"/>
                  </a:lnTo>
                  <a:lnTo>
                    <a:pt x="3081" y="4363"/>
                  </a:lnTo>
                  <a:lnTo>
                    <a:pt x="7458" y="1788"/>
                  </a:lnTo>
                  <a:lnTo>
                    <a:pt x="4373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86B3BE09-BFA0-6E4B-A32F-A36ADEFA0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5847015"/>
              <a:ext cx="4674730" cy="1728181"/>
            </a:xfrm>
            <a:custGeom>
              <a:avLst/>
              <a:gdLst>
                <a:gd name="T0" fmla="*/ 0 w 7159"/>
                <a:gd name="T1" fmla="*/ 763 h 2646"/>
                <a:gd name="T2" fmla="*/ 0 w 7159"/>
                <a:gd name="T3" fmla="*/ 922 h 2646"/>
                <a:gd name="T4" fmla="*/ 2944 w 7159"/>
                <a:gd name="T5" fmla="*/ 2645 h 2646"/>
                <a:gd name="T6" fmla="*/ 7158 w 7159"/>
                <a:gd name="T7" fmla="*/ 158 h 2646"/>
                <a:gd name="T8" fmla="*/ 7158 w 7159"/>
                <a:gd name="T9" fmla="*/ 0 h 2646"/>
                <a:gd name="T10" fmla="*/ 0 w 7159"/>
                <a:gd name="T11" fmla="*/ 763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59" h="2646">
                  <a:moveTo>
                    <a:pt x="0" y="763"/>
                  </a:moveTo>
                  <a:lnTo>
                    <a:pt x="0" y="922"/>
                  </a:lnTo>
                  <a:lnTo>
                    <a:pt x="2944" y="2645"/>
                  </a:lnTo>
                  <a:lnTo>
                    <a:pt x="7158" y="158"/>
                  </a:lnTo>
                  <a:lnTo>
                    <a:pt x="7158" y="0"/>
                  </a:lnTo>
                  <a:lnTo>
                    <a:pt x="0" y="763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CB939103-9EC9-6048-BD3D-ACCDDEA74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810" y="5847015"/>
              <a:ext cx="2753569" cy="1728181"/>
            </a:xfrm>
            <a:custGeom>
              <a:avLst/>
              <a:gdLst>
                <a:gd name="T0" fmla="*/ 0 w 4215"/>
                <a:gd name="T1" fmla="*/ 2487 h 2646"/>
                <a:gd name="T2" fmla="*/ 0 w 4215"/>
                <a:gd name="T3" fmla="*/ 2645 h 2646"/>
                <a:gd name="T4" fmla="*/ 4214 w 4215"/>
                <a:gd name="T5" fmla="*/ 158 h 2646"/>
                <a:gd name="T6" fmla="*/ 4214 w 4215"/>
                <a:gd name="T7" fmla="*/ 0 h 2646"/>
                <a:gd name="T8" fmla="*/ 0 w 4215"/>
                <a:gd name="T9" fmla="*/ 2487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5" h="2646">
                  <a:moveTo>
                    <a:pt x="0" y="2487"/>
                  </a:moveTo>
                  <a:lnTo>
                    <a:pt x="0" y="2645"/>
                  </a:lnTo>
                  <a:lnTo>
                    <a:pt x="4214" y="158"/>
                  </a:lnTo>
                  <a:lnTo>
                    <a:pt x="4214" y="0"/>
                  </a:lnTo>
                  <a:lnTo>
                    <a:pt x="0" y="2487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9EDB8D9D-F8C3-0C46-8BF6-E8239D3E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4723698"/>
              <a:ext cx="4674730" cy="2747808"/>
            </a:xfrm>
            <a:custGeom>
              <a:avLst/>
              <a:gdLst>
                <a:gd name="T0" fmla="*/ 4210 w 7159"/>
                <a:gd name="T1" fmla="*/ 0 h 4207"/>
                <a:gd name="T2" fmla="*/ 0 w 7159"/>
                <a:gd name="T3" fmla="*/ 2482 h 4207"/>
                <a:gd name="T4" fmla="*/ 2944 w 7159"/>
                <a:gd name="T5" fmla="*/ 4206 h 4207"/>
                <a:gd name="T6" fmla="*/ 7158 w 7159"/>
                <a:gd name="T7" fmla="*/ 1719 h 4207"/>
                <a:gd name="T8" fmla="*/ 4210 w 7159"/>
                <a:gd name="T9" fmla="*/ 0 h 4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9" h="4207">
                  <a:moveTo>
                    <a:pt x="4210" y="0"/>
                  </a:moveTo>
                  <a:lnTo>
                    <a:pt x="0" y="2482"/>
                  </a:lnTo>
                  <a:lnTo>
                    <a:pt x="2944" y="4206"/>
                  </a:lnTo>
                  <a:lnTo>
                    <a:pt x="7158" y="1719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id="{0472FDE4-9C37-C342-A1D3-D322CF251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474" y="4870593"/>
              <a:ext cx="3562935" cy="2093979"/>
            </a:xfrm>
            <a:custGeom>
              <a:avLst/>
              <a:gdLst>
                <a:gd name="T0" fmla="*/ 3888 w 5455"/>
                <a:gd name="T1" fmla="*/ 0 h 3207"/>
                <a:gd name="T2" fmla="*/ 0 w 5455"/>
                <a:gd name="T3" fmla="*/ 2291 h 3207"/>
                <a:gd name="T4" fmla="*/ 1563 w 5455"/>
                <a:gd name="T5" fmla="*/ 3206 h 3207"/>
                <a:gd name="T6" fmla="*/ 5454 w 5455"/>
                <a:gd name="T7" fmla="*/ 909 h 3207"/>
                <a:gd name="T8" fmla="*/ 3888 w 5455"/>
                <a:gd name="T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5" h="3207">
                  <a:moveTo>
                    <a:pt x="3888" y="0"/>
                  </a:moveTo>
                  <a:lnTo>
                    <a:pt x="0" y="2291"/>
                  </a:lnTo>
                  <a:lnTo>
                    <a:pt x="1563" y="3206"/>
                  </a:lnTo>
                  <a:lnTo>
                    <a:pt x="5454" y="909"/>
                  </a:lnTo>
                  <a:lnTo>
                    <a:pt x="388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44">
              <a:extLst>
                <a:ext uri="{FF2B5EF4-FFF2-40B4-BE49-F238E27FC236}">
                  <a16:creationId xmlns:a16="http://schemas.microsoft.com/office/drawing/2014/main" id="{0F48EA7D-70F3-5544-BD6A-3E5B03F93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1107" y="6011193"/>
              <a:ext cx="1564005" cy="918816"/>
            </a:xfrm>
            <a:custGeom>
              <a:avLst/>
              <a:gdLst>
                <a:gd name="T0" fmla="*/ 1448 w 2396"/>
                <a:gd name="T1" fmla="*/ 0 h 1408"/>
                <a:gd name="T2" fmla="*/ 0 w 2396"/>
                <a:gd name="T3" fmla="*/ 854 h 1408"/>
                <a:gd name="T4" fmla="*/ 945 w 2396"/>
                <a:gd name="T5" fmla="*/ 1407 h 1408"/>
                <a:gd name="T6" fmla="*/ 2395 w 2396"/>
                <a:gd name="T7" fmla="*/ 552 h 1408"/>
                <a:gd name="T8" fmla="*/ 1448 w 2396"/>
                <a:gd name="T9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6" h="1408">
                  <a:moveTo>
                    <a:pt x="1448" y="0"/>
                  </a:moveTo>
                  <a:lnTo>
                    <a:pt x="0" y="854"/>
                  </a:lnTo>
                  <a:lnTo>
                    <a:pt x="945" y="1407"/>
                  </a:lnTo>
                  <a:lnTo>
                    <a:pt x="2395" y="552"/>
                  </a:lnTo>
                  <a:lnTo>
                    <a:pt x="1448" y="0"/>
                  </a:lnTo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D8F9784A-F30F-5D49-8897-334C0E669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96294" y="6405793"/>
              <a:ext cx="437806" cy="256348"/>
            </a:xfrm>
            <a:custGeom>
              <a:avLst/>
              <a:gdLst>
                <a:gd name="T0" fmla="*/ 19 w 671"/>
                <a:gd name="T1" fmla="*/ 0 h 393"/>
                <a:gd name="T2" fmla="*/ 0 w 671"/>
                <a:gd name="T3" fmla="*/ 10 h 393"/>
                <a:gd name="T4" fmla="*/ 651 w 671"/>
                <a:gd name="T5" fmla="*/ 392 h 393"/>
                <a:gd name="T6" fmla="*/ 670 w 671"/>
                <a:gd name="T7" fmla="*/ 380 h 393"/>
                <a:gd name="T8" fmla="*/ 19 w 671"/>
                <a:gd name="T9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393">
                  <a:moveTo>
                    <a:pt x="19" y="0"/>
                  </a:moveTo>
                  <a:lnTo>
                    <a:pt x="0" y="10"/>
                  </a:lnTo>
                  <a:lnTo>
                    <a:pt x="651" y="392"/>
                  </a:lnTo>
                  <a:lnTo>
                    <a:pt x="670" y="380"/>
                  </a:lnTo>
                  <a:lnTo>
                    <a:pt x="19" y="0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4F51CE-16A5-714C-9465-F318853B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0" y="1932685"/>
              <a:ext cx="2830675" cy="4363004"/>
            </a:xfrm>
            <a:custGeom>
              <a:avLst/>
              <a:gdLst>
                <a:gd name="connsiteX0" fmla="*/ 2750688 w 2830675"/>
                <a:gd name="connsiteY0" fmla="*/ 0 h 4363004"/>
                <a:gd name="connsiteX1" fmla="*/ 2830675 w 2830675"/>
                <a:gd name="connsiteY1" fmla="*/ 48467 h 4363004"/>
                <a:gd name="connsiteX2" fmla="*/ 2830675 w 2830675"/>
                <a:gd name="connsiteY2" fmla="*/ 491876 h 4363004"/>
                <a:gd name="connsiteX3" fmla="*/ 2750688 w 2830675"/>
                <a:gd name="connsiteY3" fmla="*/ 459128 h 4363004"/>
                <a:gd name="connsiteX4" fmla="*/ 2750035 w 2830675"/>
                <a:gd name="connsiteY4" fmla="*/ 0 h 4363004"/>
                <a:gd name="connsiteX5" fmla="*/ 2750035 w 2830675"/>
                <a:gd name="connsiteY5" fmla="*/ 2744923 h 4363004"/>
                <a:gd name="connsiteX6" fmla="*/ 0 w 2830675"/>
                <a:gd name="connsiteY6" fmla="*/ 4363004 h 4363004"/>
                <a:gd name="connsiteX7" fmla="*/ 0 w 2830675"/>
                <a:gd name="connsiteY7" fmla="*/ 1618081 h 436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0675" h="4363004">
                  <a:moveTo>
                    <a:pt x="2750688" y="0"/>
                  </a:moveTo>
                  <a:lnTo>
                    <a:pt x="2830675" y="48467"/>
                  </a:lnTo>
                  <a:lnTo>
                    <a:pt x="2830675" y="491876"/>
                  </a:lnTo>
                  <a:lnTo>
                    <a:pt x="2750688" y="459128"/>
                  </a:lnTo>
                  <a:close/>
                  <a:moveTo>
                    <a:pt x="2750035" y="0"/>
                  </a:moveTo>
                  <a:lnTo>
                    <a:pt x="2750035" y="2744923"/>
                  </a:lnTo>
                  <a:lnTo>
                    <a:pt x="0" y="4363004"/>
                  </a:lnTo>
                  <a:lnTo>
                    <a:pt x="0" y="161808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2947221F-196F-A544-8F19-65585708C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8001" y="3548535"/>
              <a:ext cx="80648" cy="2793893"/>
            </a:xfrm>
            <a:custGeom>
              <a:avLst/>
              <a:gdLst>
                <a:gd name="T0" fmla="*/ 121 w 122"/>
                <a:gd name="T1" fmla="*/ 74 h 4277"/>
                <a:gd name="T2" fmla="*/ 121 w 122"/>
                <a:gd name="T3" fmla="*/ 4276 h 4277"/>
                <a:gd name="T4" fmla="*/ 0 w 122"/>
                <a:gd name="T5" fmla="*/ 4202 h 4277"/>
                <a:gd name="T6" fmla="*/ 0 w 122"/>
                <a:gd name="T7" fmla="*/ 0 h 4277"/>
                <a:gd name="T8" fmla="*/ 121 w 122"/>
                <a:gd name="T9" fmla="*/ 74 h 4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4277">
                  <a:moveTo>
                    <a:pt x="121" y="74"/>
                  </a:moveTo>
                  <a:lnTo>
                    <a:pt x="121" y="4276"/>
                  </a:lnTo>
                  <a:lnTo>
                    <a:pt x="0" y="4202"/>
                  </a:lnTo>
                  <a:lnTo>
                    <a:pt x="0" y="0"/>
                  </a:lnTo>
                  <a:lnTo>
                    <a:pt x="121" y="74"/>
                  </a:lnTo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81F69DC5-5E76-CE41-B3C2-3BDAE8366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8649" y="1978770"/>
              <a:ext cx="2750688" cy="4363657"/>
            </a:xfrm>
            <a:custGeom>
              <a:avLst/>
              <a:gdLst>
                <a:gd name="T0" fmla="*/ 4210 w 4211"/>
                <a:gd name="T1" fmla="*/ 0 h 6680"/>
                <a:gd name="T2" fmla="*/ 4210 w 4211"/>
                <a:gd name="T3" fmla="*/ 4202 h 6680"/>
                <a:gd name="T4" fmla="*/ 0 w 4211"/>
                <a:gd name="T5" fmla="*/ 6679 h 6680"/>
                <a:gd name="T6" fmla="*/ 0 w 4211"/>
                <a:gd name="T7" fmla="*/ 2477 h 6680"/>
                <a:gd name="T8" fmla="*/ 4210 w 4211"/>
                <a:gd name="T9" fmla="*/ 0 h 6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1" h="6680">
                  <a:moveTo>
                    <a:pt x="4210" y="0"/>
                  </a:moveTo>
                  <a:lnTo>
                    <a:pt x="4210" y="4202"/>
                  </a:lnTo>
                  <a:lnTo>
                    <a:pt x="0" y="6679"/>
                  </a:lnTo>
                  <a:lnTo>
                    <a:pt x="0" y="2477"/>
                  </a:lnTo>
                  <a:lnTo>
                    <a:pt x="4210" y="0"/>
                  </a:lnTo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64785DCD-DC09-7742-A6B6-1CFBC034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2015" y="2249519"/>
              <a:ext cx="2638357" cy="3954654"/>
            </a:xfrm>
            <a:custGeom>
              <a:avLst/>
              <a:gdLst>
                <a:gd name="T0" fmla="*/ 4001 w 4038"/>
                <a:gd name="T1" fmla="*/ 3759 h 6055"/>
                <a:gd name="T2" fmla="*/ 108 w 4038"/>
                <a:gd name="T3" fmla="*/ 6025 h 6055"/>
                <a:gd name="T4" fmla="*/ 108 w 4038"/>
                <a:gd name="T5" fmla="*/ 6025 h 6055"/>
                <a:gd name="T6" fmla="*/ 0 w 4038"/>
                <a:gd name="T7" fmla="*/ 5964 h 6055"/>
                <a:gd name="T8" fmla="*/ 0 w 4038"/>
                <a:gd name="T9" fmla="*/ 2367 h 6055"/>
                <a:gd name="T10" fmla="*/ 0 w 4038"/>
                <a:gd name="T11" fmla="*/ 2367 h 6055"/>
                <a:gd name="T12" fmla="*/ 36 w 4038"/>
                <a:gd name="T13" fmla="*/ 2305 h 6055"/>
                <a:gd name="T14" fmla="*/ 3929 w 4038"/>
                <a:gd name="T15" fmla="*/ 28 h 6055"/>
                <a:gd name="T16" fmla="*/ 3929 w 4038"/>
                <a:gd name="T17" fmla="*/ 28 h 6055"/>
                <a:gd name="T18" fmla="*/ 4037 w 4038"/>
                <a:gd name="T19" fmla="*/ 90 h 6055"/>
                <a:gd name="T20" fmla="*/ 4037 w 4038"/>
                <a:gd name="T21" fmla="*/ 3697 h 6055"/>
                <a:gd name="T22" fmla="*/ 4037 w 4038"/>
                <a:gd name="T23" fmla="*/ 3697 h 6055"/>
                <a:gd name="T24" fmla="*/ 4001 w 4038"/>
                <a:gd name="T25" fmla="*/ 3759 h 6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8" h="6055">
                  <a:moveTo>
                    <a:pt x="4001" y="3759"/>
                  </a:moveTo>
                  <a:lnTo>
                    <a:pt x="108" y="6025"/>
                  </a:lnTo>
                  <a:lnTo>
                    <a:pt x="108" y="6025"/>
                  </a:lnTo>
                  <a:cubicBezTo>
                    <a:pt x="60" y="6054"/>
                    <a:pt x="0" y="6019"/>
                    <a:pt x="0" y="5964"/>
                  </a:cubicBezTo>
                  <a:lnTo>
                    <a:pt x="0" y="2367"/>
                  </a:lnTo>
                  <a:lnTo>
                    <a:pt x="0" y="2367"/>
                  </a:lnTo>
                  <a:cubicBezTo>
                    <a:pt x="0" y="2342"/>
                    <a:pt x="13" y="2318"/>
                    <a:pt x="36" y="2305"/>
                  </a:cubicBezTo>
                  <a:lnTo>
                    <a:pt x="3929" y="28"/>
                  </a:lnTo>
                  <a:lnTo>
                    <a:pt x="3929" y="28"/>
                  </a:lnTo>
                  <a:cubicBezTo>
                    <a:pt x="3976" y="0"/>
                    <a:pt x="4037" y="34"/>
                    <a:pt x="4037" y="90"/>
                  </a:cubicBezTo>
                  <a:lnTo>
                    <a:pt x="4037" y="3697"/>
                  </a:lnTo>
                  <a:lnTo>
                    <a:pt x="4037" y="3697"/>
                  </a:lnTo>
                  <a:cubicBezTo>
                    <a:pt x="4037" y="3722"/>
                    <a:pt x="4023" y="3746"/>
                    <a:pt x="4001" y="37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13ABA2F-EB63-8C4F-99C7-AF0DE228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2891244"/>
              <a:ext cx="1661280" cy="1141897"/>
            </a:xfrm>
            <a:custGeom>
              <a:avLst/>
              <a:gdLst>
                <a:gd name="connsiteX0" fmla="*/ 419125 w 1661280"/>
                <a:gd name="connsiteY0" fmla="*/ 706482 h 1141897"/>
                <a:gd name="connsiteX1" fmla="*/ 454434 w 1661280"/>
                <a:gd name="connsiteY1" fmla="*/ 741423 h 1141897"/>
                <a:gd name="connsiteX2" fmla="*/ 454434 w 1661280"/>
                <a:gd name="connsiteY2" fmla="*/ 886580 h 1141897"/>
                <a:gd name="connsiteX3" fmla="*/ 436780 w 1661280"/>
                <a:gd name="connsiteY3" fmla="*/ 917312 h 1141897"/>
                <a:gd name="connsiteX4" fmla="*/ 60155 w 1661280"/>
                <a:gd name="connsiteY4" fmla="*/ 1136356 h 1141897"/>
                <a:gd name="connsiteX5" fmla="*/ 0 w 1661280"/>
                <a:gd name="connsiteY5" fmla="*/ 1102355 h 1141897"/>
                <a:gd name="connsiteX6" fmla="*/ 0 w 1661280"/>
                <a:gd name="connsiteY6" fmla="*/ 968967 h 1141897"/>
                <a:gd name="connsiteX7" fmla="*/ 20270 w 1661280"/>
                <a:gd name="connsiteY7" fmla="*/ 934312 h 1141897"/>
                <a:gd name="connsiteX8" fmla="*/ 400817 w 1661280"/>
                <a:gd name="connsiteY8" fmla="*/ 711345 h 1141897"/>
                <a:gd name="connsiteX9" fmla="*/ 419125 w 1661280"/>
                <a:gd name="connsiteY9" fmla="*/ 706482 h 1141897"/>
                <a:gd name="connsiteX10" fmla="*/ 949785 w 1661280"/>
                <a:gd name="connsiteY10" fmla="*/ 395663 h 1141897"/>
                <a:gd name="connsiteX11" fmla="*/ 984412 w 1661280"/>
                <a:gd name="connsiteY11" fmla="*/ 430846 h 1141897"/>
                <a:gd name="connsiteX12" fmla="*/ 984412 w 1661280"/>
                <a:gd name="connsiteY12" fmla="*/ 577444 h 1141897"/>
                <a:gd name="connsiteX13" fmla="*/ 967475 w 1661280"/>
                <a:gd name="connsiteY13" fmla="*/ 607415 h 1141897"/>
                <a:gd name="connsiteX14" fmla="*/ 559697 w 1661280"/>
                <a:gd name="connsiteY14" fmla="*/ 844577 h 1141897"/>
                <a:gd name="connsiteX15" fmla="*/ 506933 w 1661280"/>
                <a:gd name="connsiteY15" fmla="*/ 814606 h 1141897"/>
                <a:gd name="connsiteX16" fmla="*/ 506933 w 1661280"/>
                <a:gd name="connsiteY16" fmla="*/ 669311 h 1141897"/>
                <a:gd name="connsiteX17" fmla="*/ 524521 w 1661280"/>
                <a:gd name="connsiteY17" fmla="*/ 638689 h 1141897"/>
                <a:gd name="connsiteX18" fmla="*/ 931648 w 1661280"/>
                <a:gd name="connsiteY18" fmla="*/ 400875 h 1141897"/>
                <a:gd name="connsiteX19" fmla="*/ 949785 w 1661280"/>
                <a:gd name="connsiteY19" fmla="*/ 395663 h 1141897"/>
                <a:gd name="connsiteX20" fmla="*/ 1629938 w 1661280"/>
                <a:gd name="connsiteY20" fmla="*/ 5 h 1141897"/>
                <a:gd name="connsiteX21" fmla="*/ 1661280 w 1661280"/>
                <a:gd name="connsiteY21" fmla="*/ 31789 h 1141897"/>
                <a:gd name="connsiteX22" fmla="*/ 1661280 w 1661280"/>
                <a:gd name="connsiteY22" fmla="*/ 182684 h 1141897"/>
                <a:gd name="connsiteX23" fmla="*/ 1639775 w 1661280"/>
                <a:gd name="connsiteY23" fmla="*/ 218612 h 1141897"/>
                <a:gd name="connsiteX24" fmla="*/ 1098229 w 1661280"/>
                <a:gd name="connsiteY24" fmla="*/ 534774 h 1141897"/>
                <a:gd name="connsiteX25" fmla="*/ 1051308 w 1661280"/>
                <a:gd name="connsiteY25" fmla="*/ 507992 h 1141897"/>
                <a:gd name="connsiteX26" fmla="*/ 1051308 w 1661280"/>
                <a:gd name="connsiteY26" fmla="*/ 358403 h 1141897"/>
                <a:gd name="connsiteX27" fmla="*/ 1072162 w 1661280"/>
                <a:gd name="connsiteY27" fmla="*/ 321822 h 1141897"/>
                <a:gd name="connsiteX28" fmla="*/ 1613708 w 1661280"/>
                <a:gd name="connsiteY28" fmla="*/ 4353 h 1141897"/>
                <a:gd name="connsiteX29" fmla="*/ 1629938 w 1661280"/>
                <a:gd name="connsiteY29" fmla="*/ 5 h 114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61280" h="1141897">
                  <a:moveTo>
                    <a:pt x="419125" y="706482"/>
                  </a:moveTo>
                  <a:cubicBezTo>
                    <a:pt x="437515" y="706727"/>
                    <a:pt x="454434" y="721317"/>
                    <a:pt x="454434" y="741423"/>
                  </a:cubicBezTo>
                  <a:lnTo>
                    <a:pt x="454434" y="886580"/>
                  </a:lnTo>
                  <a:cubicBezTo>
                    <a:pt x="454434" y="899004"/>
                    <a:pt x="447896" y="910773"/>
                    <a:pt x="436780" y="917312"/>
                  </a:cubicBezTo>
                  <a:lnTo>
                    <a:pt x="60155" y="1136356"/>
                  </a:lnTo>
                  <a:cubicBezTo>
                    <a:pt x="33347" y="1152048"/>
                    <a:pt x="0" y="1132432"/>
                    <a:pt x="0" y="1102355"/>
                  </a:cubicBezTo>
                  <a:lnTo>
                    <a:pt x="0" y="968967"/>
                  </a:lnTo>
                  <a:cubicBezTo>
                    <a:pt x="0" y="954582"/>
                    <a:pt x="7846" y="941505"/>
                    <a:pt x="20270" y="934312"/>
                  </a:cubicBezTo>
                  <a:lnTo>
                    <a:pt x="400817" y="711345"/>
                  </a:lnTo>
                  <a:cubicBezTo>
                    <a:pt x="406702" y="707912"/>
                    <a:pt x="412995" y="706400"/>
                    <a:pt x="419125" y="706482"/>
                  </a:cubicBezTo>
                  <a:close/>
                  <a:moveTo>
                    <a:pt x="949785" y="395663"/>
                  </a:moveTo>
                  <a:cubicBezTo>
                    <a:pt x="967923" y="395663"/>
                    <a:pt x="984412" y="410322"/>
                    <a:pt x="984412" y="430846"/>
                  </a:cubicBezTo>
                  <a:lnTo>
                    <a:pt x="984412" y="577444"/>
                  </a:lnTo>
                  <a:cubicBezTo>
                    <a:pt x="984412" y="589171"/>
                    <a:pt x="977898" y="600899"/>
                    <a:pt x="967475" y="607415"/>
                  </a:cubicBezTo>
                  <a:lnTo>
                    <a:pt x="559697" y="844577"/>
                  </a:lnTo>
                  <a:cubicBezTo>
                    <a:pt x="536246" y="858260"/>
                    <a:pt x="506933" y="841319"/>
                    <a:pt x="506933" y="814606"/>
                  </a:cubicBezTo>
                  <a:lnTo>
                    <a:pt x="506933" y="669311"/>
                  </a:lnTo>
                  <a:cubicBezTo>
                    <a:pt x="506933" y="656932"/>
                    <a:pt x="513447" y="645204"/>
                    <a:pt x="524521" y="638689"/>
                  </a:cubicBezTo>
                  <a:lnTo>
                    <a:pt x="931648" y="400875"/>
                  </a:lnTo>
                  <a:cubicBezTo>
                    <a:pt x="937511" y="397291"/>
                    <a:pt x="943740" y="395663"/>
                    <a:pt x="949785" y="395663"/>
                  </a:cubicBezTo>
                  <a:close/>
                  <a:moveTo>
                    <a:pt x="1629938" y="5"/>
                  </a:moveTo>
                  <a:cubicBezTo>
                    <a:pt x="1646251" y="311"/>
                    <a:pt x="1661280" y="13662"/>
                    <a:pt x="1661280" y="31789"/>
                  </a:cubicBezTo>
                  <a:lnTo>
                    <a:pt x="1661280" y="182684"/>
                  </a:lnTo>
                  <a:cubicBezTo>
                    <a:pt x="1661280" y="197709"/>
                    <a:pt x="1652809" y="211426"/>
                    <a:pt x="1639775" y="218612"/>
                  </a:cubicBezTo>
                  <a:lnTo>
                    <a:pt x="1098229" y="534774"/>
                  </a:lnTo>
                  <a:cubicBezTo>
                    <a:pt x="1077375" y="547186"/>
                    <a:pt x="1051308" y="532161"/>
                    <a:pt x="1051308" y="507992"/>
                  </a:cubicBezTo>
                  <a:lnTo>
                    <a:pt x="1051308" y="358403"/>
                  </a:lnTo>
                  <a:cubicBezTo>
                    <a:pt x="1051308" y="343379"/>
                    <a:pt x="1059128" y="329661"/>
                    <a:pt x="1072162" y="321822"/>
                  </a:cubicBezTo>
                  <a:lnTo>
                    <a:pt x="1613708" y="4353"/>
                  </a:lnTo>
                  <a:cubicBezTo>
                    <a:pt x="1618921" y="1250"/>
                    <a:pt x="1624501" y="-97"/>
                    <a:pt x="162993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E26B0416-7E47-FF4B-A8E0-067DA0AE5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2857261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6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6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C05F6058-F01E-1846-B833-BC1FBC74D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17121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69 h 2294"/>
                <a:gd name="T4" fmla="*/ 92 w 3433"/>
                <a:gd name="T5" fmla="*/ 2269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89 h 2294"/>
                <a:gd name="T22" fmla="*/ 3432 w 3433"/>
                <a:gd name="T23" fmla="*/ 289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69"/>
                  </a:lnTo>
                  <a:lnTo>
                    <a:pt x="92" y="2269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29"/>
                    <a:pt x="3432" y="77"/>
                  </a:cubicBezTo>
                  <a:lnTo>
                    <a:pt x="3432" y="289"/>
                  </a:lnTo>
                  <a:lnTo>
                    <a:pt x="3432" y="289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BC184BA-40D3-DE4B-A11D-503FD9D43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3492348"/>
              <a:ext cx="2243101" cy="1477302"/>
            </a:xfrm>
            <a:custGeom>
              <a:avLst/>
              <a:gdLst>
                <a:gd name="connsiteX0" fmla="*/ 554963 w 2243101"/>
                <a:gd name="connsiteY0" fmla="*/ 964193 h 1477302"/>
                <a:gd name="connsiteX1" fmla="*/ 592689 w 2243101"/>
                <a:gd name="connsiteY1" fmla="*/ 1002393 h 1477302"/>
                <a:gd name="connsiteX2" fmla="*/ 592689 w 2243101"/>
                <a:gd name="connsiteY2" fmla="*/ 1128767 h 1477302"/>
                <a:gd name="connsiteX3" fmla="*/ 563969 w 2243101"/>
                <a:gd name="connsiteY3" fmla="*/ 1178926 h 1477302"/>
                <a:gd name="connsiteX4" fmla="*/ 60052 w 2243101"/>
                <a:gd name="connsiteY4" fmla="*/ 1472062 h 1477302"/>
                <a:gd name="connsiteX5" fmla="*/ 0 w 2243101"/>
                <a:gd name="connsiteY5" fmla="*/ 1437537 h 1477302"/>
                <a:gd name="connsiteX6" fmla="*/ 0 w 2243101"/>
                <a:gd name="connsiteY6" fmla="*/ 1304649 h 1477302"/>
                <a:gd name="connsiteX7" fmla="*/ 20235 w 2243101"/>
                <a:gd name="connsiteY7" fmla="*/ 1270124 h 1477302"/>
                <a:gd name="connsiteX8" fmla="*/ 535248 w 2243101"/>
                <a:gd name="connsiteY8" fmla="*/ 969170 h 1477302"/>
                <a:gd name="connsiteX9" fmla="*/ 554963 w 2243101"/>
                <a:gd name="connsiteY9" fmla="*/ 964193 h 1477302"/>
                <a:gd name="connsiteX10" fmla="*/ 2203940 w 2243101"/>
                <a:gd name="connsiteY10" fmla="*/ 1 h 1477302"/>
                <a:gd name="connsiteX11" fmla="*/ 2243101 w 2243101"/>
                <a:gd name="connsiteY11" fmla="*/ 40227 h 1477302"/>
                <a:gd name="connsiteX12" fmla="*/ 2243101 w 2243101"/>
                <a:gd name="connsiteY12" fmla="*/ 179336 h 1477302"/>
                <a:gd name="connsiteX13" fmla="*/ 2223490 w 2243101"/>
                <a:gd name="connsiteY13" fmla="*/ 213296 h 1477302"/>
                <a:gd name="connsiteX14" fmla="*/ 702324 w 2243101"/>
                <a:gd name="connsiteY14" fmla="*/ 1098889 h 1477302"/>
                <a:gd name="connsiteX15" fmla="*/ 648067 w 2243101"/>
                <a:gd name="connsiteY15" fmla="*/ 1066888 h 1477302"/>
                <a:gd name="connsiteX16" fmla="*/ 648067 w 2243101"/>
                <a:gd name="connsiteY16" fmla="*/ 936922 h 1477302"/>
                <a:gd name="connsiteX17" fmla="*/ 677484 w 2243101"/>
                <a:gd name="connsiteY17" fmla="*/ 885981 h 1477302"/>
                <a:gd name="connsiteX18" fmla="*/ 2183614 w 2243101"/>
                <a:gd name="connsiteY18" fmla="*/ 5613 h 1477302"/>
                <a:gd name="connsiteX19" fmla="*/ 2203940 w 2243101"/>
                <a:gd name="connsiteY19" fmla="*/ 1 h 1477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3101" h="1477302">
                  <a:moveTo>
                    <a:pt x="554963" y="964193"/>
                  </a:moveTo>
                  <a:cubicBezTo>
                    <a:pt x="574698" y="964651"/>
                    <a:pt x="592689" y="980407"/>
                    <a:pt x="592689" y="1002393"/>
                  </a:cubicBezTo>
                  <a:lnTo>
                    <a:pt x="592689" y="1128767"/>
                  </a:lnTo>
                  <a:cubicBezTo>
                    <a:pt x="592689" y="1149612"/>
                    <a:pt x="581593" y="1168503"/>
                    <a:pt x="563969" y="1178926"/>
                  </a:cubicBezTo>
                  <a:lnTo>
                    <a:pt x="60052" y="1472062"/>
                  </a:lnTo>
                  <a:cubicBezTo>
                    <a:pt x="33290" y="1487045"/>
                    <a:pt x="0" y="1468154"/>
                    <a:pt x="0" y="1437537"/>
                  </a:cubicBezTo>
                  <a:lnTo>
                    <a:pt x="0" y="1304649"/>
                  </a:lnTo>
                  <a:cubicBezTo>
                    <a:pt x="0" y="1290318"/>
                    <a:pt x="7833" y="1277289"/>
                    <a:pt x="20235" y="1270124"/>
                  </a:cubicBezTo>
                  <a:lnTo>
                    <a:pt x="535248" y="969170"/>
                  </a:lnTo>
                  <a:cubicBezTo>
                    <a:pt x="541612" y="965588"/>
                    <a:pt x="548384" y="964040"/>
                    <a:pt x="554963" y="964193"/>
                  </a:cubicBezTo>
                  <a:close/>
                  <a:moveTo>
                    <a:pt x="2203940" y="1"/>
                  </a:moveTo>
                  <a:cubicBezTo>
                    <a:pt x="2224348" y="184"/>
                    <a:pt x="2243101" y="16716"/>
                    <a:pt x="2243101" y="40227"/>
                  </a:cubicBezTo>
                  <a:lnTo>
                    <a:pt x="2243101" y="179336"/>
                  </a:lnTo>
                  <a:cubicBezTo>
                    <a:pt x="2243101" y="193050"/>
                    <a:pt x="2235257" y="206112"/>
                    <a:pt x="2223490" y="213296"/>
                  </a:cubicBezTo>
                  <a:lnTo>
                    <a:pt x="702324" y="1098889"/>
                  </a:lnTo>
                  <a:cubicBezTo>
                    <a:pt x="678137" y="1112604"/>
                    <a:pt x="648067" y="1094971"/>
                    <a:pt x="648067" y="1066888"/>
                  </a:cubicBezTo>
                  <a:lnTo>
                    <a:pt x="648067" y="936922"/>
                  </a:lnTo>
                  <a:cubicBezTo>
                    <a:pt x="648067" y="916023"/>
                    <a:pt x="659180" y="896430"/>
                    <a:pt x="677484" y="885981"/>
                  </a:cubicBezTo>
                  <a:lnTo>
                    <a:pt x="2183614" y="5613"/>
                  </a:lnTo>
                  <a:cubicBezTo>
                    <a:pt x="2190151" y="1695"/>
                    <a:pt x="2197138" y="-61"/>
                    <a:pt x="2203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B8160152-1F63-0F42-B606-9000E808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3796240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1"/>
                    <a:pt x="12" y="1971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1"/>
                    <a:pt x="3420" y="331"/>
                    <a:pt x="3402" y="3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2F57B4E-AD25-A54D-BFF4-DD0F47CA8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7" y="4117434"/>
              <a:ext cx="2243099" cy="1477208"/>
            </a:xfrm>
            <a:custGeom>
              <a:avLst/>
              <a:gdLst>
                <a:gd name="connsiteX0" fmla="*/ 1682820 w 2243099"/>
                <a:gd name="connsiteY0" fmla="*/ 293738 h 1477208"/>
                <a:gd name="connsiteX1" fmla="*/ 1710247 w 2243099"/>
                <a:gd name="connsiteY1" fmla="*/ 309422 h 1477208"/>
                <a:gd name="connsiteX2" fmla="*/ 1710247 w 2243099"/>
                <a:gd name="connsiteY2" fmla="*/ 472790 h 1477208"/>
                <a:gd name="connsiteX3" fmla="*/ 1680208 w 2243099"/>
                <a:gd name="connsiteY3" fmla="*/ 525068 h 1477208"/>
                <a:gd name="connsiteX4" fmla="*/ 60077 w 2243099"/>
                <a:gd name="connsiteY4" fmla="*/ 1471952 h 1477208"/>
                <a:gd name="connsiteX5" fmla="*/ 0 w 2243099"/>
                <a:gd name="connsiteY5" fmla="*/ 1437318 h 1477208"/>
                <a:gd name="connsiteX6" fmla="*/ 0 w 2243099"/>
                <a:gd name="connsiteY6" fmla="*/ 1304009 h 1477208"/>
                <a:gd name="connsiteX7" fmla="*/ 20243 w 2243099"/>
                <a:gd name="connsiteY7" fmla="*/ 1269375 h 1477208"/>
                <a:gd name="connsiteX8" fmla="*/ 2203873 w 2243099"/>
                <a:gd name="connsiteY8" fmla="*/ 5 h 1477208"/>
                <a:gd name="connsiteX9" fmla="*/ 2243099 w 2243099"/>
                <a:gd name="connsiteY9" fmla="*/ 40036 h 1477208"/>
                <a:gd name="connsiteX10" fmla="*/ 2243099 w 2243099"/>
                <a:gd name="connsiteY10" fmla="*/ 178785 h 1477208"/>
                <a:gd name="connsiteX11" fmla="*/ 2223455 w 2243099"/>
                <a:gd name="connsiteY11" fmla="*/ 212658 h 1477208"/>
                <a:gd name="connsiteX12" fmla="*/ 1803734 w 2243099"/>
                <a:gd name="connsiteY12" fmla="*/ 456283 h 1477208"/>
                <a:gd name="connsiteX13" fmla="*/ 1759863 w 2243099"/>
                <a:gd name="connsiteY13" fmla="*/ 431530 h 1477208"/>
                <a:gd name="connsiteX14" fmla="*/ 1759863 w 2243099"/>
                <a:gd name="connsiteY14" fmla="*/ 286918 h 1477208"/>
                <a:gd name="connsiteX15" fmla="*/ 1790638 w 2243099"/>
                <a:gd name="connsiteY15" fmla="*/ 234805 h 1477208"/>
                <a:gd name="connsiteX16" fmla="*/ 2183513 w 2243099"/>
                <a:gd name="connsiteY16" fmla="*/ 5512 h 1477208"/>
                <a:gd name="connsiteX17" fmla="*/ 2203873 w 2243099"/>
                <a:gd name="connsiteY17" fmla="*/ 5 h 147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3099" h="1477208">
                  <a:moveTo>
                    <a:pt x="1682820" y="293738"/>
                  </a:moveTo>
                  <a:cubicBezTo>
                    <a:pt x="1695228" y="286550"/>
                    <a:pt x="1710247" y="295699"/>
                    <a:pt x="1710247" y="309422"/>
                  </a:cubicBezTo>
                  <a:lnTo>
                    <a:pt x="1710247" y="472790"/>
                  </a:lnTo>
                  <a:cubicBezTo>
                    <a:pt x="1710247" y="494355"/>
                    <a:pt x="1699146" y="513959"/>
                    <a:pt x="1680208" y="525068"/>
                  </a:cubicBezTo>
                  <a:lnTo>
                    <a:pt x="60077" y="1471952"/>
                  </a:lnTo>
                  <a:cubicBezTo>
                    <a:pt x="33304" y="1486982"/>
                    <a:pt x="0" y="1468031"/>
                    <a:pt x="0" y="1437318"/>
                  </a:cubicBezTo>
                  <a:lnTo>
                    <a:pt x="0" y="1304009"/>
                  </a:lnTo>
                  <a:cubicBezTo>
                    <a:pt x="0" y="1289633"/>
                    <a:pt x="7836" y="1276563"/>
                    <a:pt x="20243" y="1269375"/>
                  </a:cubicBezTo>
                  <a:close/>
                  <a:moveTo>
                    <a:pt x="2203873" y="5"/>
                  </a:moveTo>
                  <a:cubicBezTo>
                    <a:pt x="2224315" y="341"/>
                    <a:pt x="2243099" y="17074"/>
                    <a:pt x="2243099" y="40036"/>
                  </a:cubicBezTo>
                  <a:lnTo>
                    <a:pt x="2243099" y="178785"/>
                  </a:lnTo>
                  <a:cubicBezTo>
                    <a:pt x="2243099" y="193116"/>
                    <a:pt x="2235242" y="206144"/>
                    <a:pt x="2223455" y="212658"/>
                  </a:cubicBezTo>
                  <a:lnTo>
                    <a:pt x="1803734" y="456283"/>
                  </a:lnTo>
                  <a:cubicBezTo>
                    <a:pt x="1784090" y="467357"/>
                    <a:pt x="1759863" y="453677"/>
                    <a:pt x="1759863" y="431530"/>
                  </a:cubicBezTo>
                  <a:lnTo>
                    <a:pt x="1759863" y="286918"/>
                  </a:lnTo>
                  <a:cubicBezTo>
                    <a:pt x="1759863" y="265421"/>
                    <a:pt x="1772304" y="245228"/>
                    <a:pt x="1790638" y="234805"/>
                  </a:cubicBezTo>
                  <a:lnTo>
                    <a:pt x="2183513" y="5512"/>
                  </a:lnTo>
                  <a:cubicBezTo>
                    <a:pt x="2190061" y="1603"/>
                    <a:pt x="2197059" y="-107"/>
                    <a:pt x="2203873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421FBABC-443C-724B-960A-508E16FD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7876" y="4418385"/>
              <a:ext cx="2243755" cy="1497757"/>
            </a:xfrm>
            <a:custGeom>
              <a:avLst/>
              <a:gdLst>
                <a:gd name="T0" fmla="*/ 3402 w 3433"/>
                <a:gd name="T1" fmla="*/ 342 h 2294"/>
                <a:gd name="T2" fmla="*/ 92 w 3433"/>
                <a:gd name="T3" fmla="*/ 2270 h 2294"/>
                <a:gd name="T4" fmla="*/ 92 w 3433"/>
                <a:gd name="T5" fmla="*/ 2270 h 2294"/>
                <a:gd name="T6" fmla="*/ 0 w 3433"/>
                <a:gd name="T7" fmla="*/ 2217 h 2294"/>
                <a:gd name="T8" fmla="*/ 0 w 3433"/>
                <a:gd name="T9" fmla="*/ 2013 h 2294"/>
                <a:gd name="T10" fmla="*/ 0 w 3433"/>
                <a:gd name="T11" fmla="*/ 2013 h 2294"/>
                <a:gd name="T12" fmla="*/ 31 w 3433"/>
                <a:gd name="T13" fmla="*/ 1960 h 2294"/>
                <a:gd name="T14" fmla="*/ 3341 w 3433"/>
                <a:gd name="T15" fmla="*/ 24 h 2294"/>
                <a:gd name="T16" fmla="*/ 3341 w 3433"/>
                <a:gd name="T17" fmla="*/ 24 h 2294"/>
                <a:gd name="T18" fmla="*/ 3432 w 3433"/>
                <a:gd name="T19" fmla="*/ 77 h 2294"/>
                <a:gd name="T20" fmla="*/ 3432 w 3433"/>
                <a:gd name="T21" fmla="*/ 290 h 2294"/>
                <a:gd name="T22" fmla="*/ 3432 w 3433"/>
                <a:gd name="T23" fmla="*/ 290 h 2294"/>
                <a:gd name="T24" fmla="*/ 3402 w 3433"/>
                <a:gd name="T25" fmla="*/ 342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3" h="2294">
                  <a:moveTo>
                    <a:pt x="3402" y="342"/>
                  </a:moveTo>
                  <a:lnTo>
                    <a:pt x="92" y="2270"/>
                  </a:lnTo>
                  <a:lnTo>
                    <a:pt x="92" y="2270"/>
                  </a:lnTo>
                  <a:cubicBezTo>
                    <a:pt x="51" y="2293"/>
                    <a:pt x="0" y="2264"/>
                    <a:pt x="0" y="2217"/>
                  </a:cubicBezTo>
                  <a:lnTo>
                    <a:pt x="0" y="2013"/>
                  </a:lnTo>
                  <a:lnTo>
                    <a:pt x="0" y="2013"/>
                  </a:lnTo>
                  <a:cubicBezTo>
                    <a:pt x="0" y="1992"/>
                    <a:pt x="12" y="1972"/>
                    <a:pt x="31" y="1960"/>
                  </a:cubicBezTo>
                  <a:lnTo>
                    <a:pt x="3341" y="24"/>
                  </a:lnTo>
                  <a:lnTo>
                    <a:pt x="3341" y="24"/>
                  </a:lnTo>
                  <a:cubicBezTo>
                    <a:pt x="3381" y="0"/>
                    <a:pt x="3432" y="30"/>
                    <a:pt x="3432" y="77"/>
                  </a:cubicBezTo>
                  <a:lnTo>
                    <a:pt x="3432" y="290"/>
                  </a:lnTo>
                  <a:lnTo>
                    <a:pt x="3432" y="290"/>
                  </a:lnTo>
                  <a:cubicBezTo>
                    <a:pt x="3432" y="312"/>
                    <a:pt x="3420" y="332"/>
                    <a:pt x="3402" y="34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997E1A53-FC46-524A-81E8-00663450C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25270" y="2848622"/>
              <a:ext cx="34564" cy="72007"/>
            </a:xfrm>
            <a:custGeom>
              <a:avLst/>
              <a:gdLst>
                <a:gd name="T0" fmla="*/ 25 w 52"/>
                <a:gd name="T1" fmla="*/ 9 h 112"/>
                <a:gd name="T2" fmla="*/ 25 w 52"/>
                <a:gd name="T3" fmla="*/ 9 h 112"/>
                <a:gd name="T4" fmla="*/ 51 w 52"/>
                <a:gd name="T5" fmla="*/ 40 h 112"/>
                <a:gd name="T6" fmla="*/ 51 w 52"/>
                <a:gd name="T7" fmla="*/ 40 h 112"/>
                <a:gd name="T8" fmla="*/ 25 w 52"/>
                <a:gd name="T9" fmla="*/ 102 h 112"/>
                <a:gd name="T10" fmla="*/ 25 w 52"/>
                <a:gd name="T11" fmla="*/ 102 h 112"/>
                <a:gd name="T12" fmla="*/ 0 w 52"/>
                <a:gd name="T13" fmla="*/ 71 h 112"/>
                <a:gd name="T14" fmla="*/ 0 w 52"/>
                <a:gd name="T15" fmla="*/ 71 h 112"/>
                <a:gd name="T16" fmla="*/ 25 w 52"/>
                <a:gd name="T17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12">
                  <a:moveTo>
                    <a:pt x="25" y="9"/>
                  </a:moveTo>
                  <a:lnTo>
                    <a:pt x="25" y="9"/>
                  </a:lnTo>
                  <a:cubicBezTo>
                    <a:pt x="39" y="0"/>
                    <a:pt x="51" y="14"/>
                    <a:pt x="51" y="40"/>
                  </a:cubicBezTo>
                  <a:lnTo>
                    <a:pt x="51" y="40"/>
                  </a:lnTo>
                  <a:cubicBezTo>
                    <a:pt x="51" y="66"/>
                    <a:pt x="39" y="93"/>
                    <a:pt x="25" y="102"/>
                  </a:cubicBezTo>
                  <a:lnTo>
                    <a:pt x="25" y="102"/>
                  </a:lnTo>
                  <a:cubicBezTo>
                    <a:pt x="11" y="111"/>
                    <a:pt x="0" y="97"/>
                    <a:pt x="0" y="71"/>
                  </a:cubicBezTo>
                  <a:lnTo>
                    <a:pt x="0" y="71"/>
                  </a:lnTo>
                  <a:cubicBezTo>
                    <a:pt x="0" y="46"/>
                    <a:pt x="11" y="18"/>
                    <a:pt x="25" y="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39A93D-B3F9-2041-81A6-6E5CF6DC0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6021" y="4935726"/>
              <a:ext cx="3296788" cy="1960491"/>
            </a:xfrm>
            <a:custGeom>
              <a:avLst/>
              <a:gdLst>
                <a:gd name="connsiteX0" fmla="*/ 883514 w 3296788"/>
                <a:gd name="connsiteY0" fmla="*/ 1817173 h 1960491"/>
                <a:gd name="connsiteX1" fmla="*/ 899862 w 3296788"/>
                <a:gd name="connsiteY1" fmla="*/ 1820927 h 1960491"/>
                <a:gd name="connsiteX2" fmla="*/ 986398 w 3296788"/>
                <a:gd name="connsiteY2" fmla="*/ 1869893 h 1960491"/>
                <a:gd name="connsiteX3" fmla="*/ 986398 w 3296788"/>
                <a:gd name="connsiteY3" fmla="*/ 1901883 h 1960491"/>
                <a:gd name="connsiteX4" fmla="*/ 893355 w 3296788"/>
                <a:gd name="connsiteY4" fmla="*/ 1955419 h 1960491"/>
                <a:gd name="connsiteX5" fmla="*/ 860172 w 3296788"/>
                <a:gd name="connsiteY5" fmla="*/ 1956724 h 1960491"/>
                <a:gd name="connsiteX6" fmla="*/ 775588 w 3296788"/>
                <a:gd name="connsiteY6" fmla="*/ 1908412 h 1960491"/>
                <a:gd name="connsiteX7" fmla="*/ 775588 w 3296788"/>
                <a:gd name="connsiteY7" fmla="*/ 1876421 h 1960491"/>
                <a:gd name="connsiteX8" fmla="*/ 866679 w 3296788"/>
                <a:gd name="connsiteY8" fmla="*/ 1822233 h 1960491"/>
                <a:gd name="connsiteX9" fmla="*/ 883514 w 3296788"/>
                <a:gd name="connsiteY9" fmla="*/ 1817173 h 1960491"/>
                <a:gd name="connsiteX10" fmla="*/ 1076253 w 3296788"/>
                <a:gd name="connsiteY10" fmla="*/ 1705153 h 1960491"/>
                <a:gd name="connsiteX11" fmla="*/ 1092844 w 3296788"/>
                <a:gd name="connsiteY11" fmla="*/ 1709197 h 1960491"/>
                <a:gd name="connsiteX12" fmla="*/ 1179380 w 3296788"/>
                <a:gd name="connsiteY12" fmla="*/ 1757084 h 1960491"/>
                <a:gd name="connsiteX13" fmla="*/ 1178729 w 3296788"/>
                <a:gd name="connsiteY13" fmla="*/ 1788145 h 1960491"/>
                <a:gd name="connsiteX14" fmla="*/ 1086337 w 3296788"/>
                <a:gd name="connsiteY14" fmla="*/ 1843150 h 1960491"/>
                <a:gd name="connsiteX15" fmla="*/ 1053154 w 3296788"/>
                <a:gd name="connsiteY15" fmla="*/ 1843150 h 1960491"/>
                <a:gd name="connsiteX16" fmla="*/ 968570 w 3296788"/>
                <a:gd name="connsiteY16" fmla="*/ 1795264 h 1960491"/>
                <a:gd name="connsiteX17" fmla="*/ 968570 w 3296788"/>
                <a:gd name="connsiteY17" fmla="*/ 1763555 h 1960491"/>
                <a:gd name="connsiteX18" fmla="*/ 1059661 w 3296788"/>
                <a:gd name="connsiteY18" fmla="*/ 1709844 h 1960491"/>
                <a:gd name="connsiteX19" fmla="*/ 1076253 w 3296788"/>
                <a:gd name="connsiteY19" fmla="*/ 1705153 h 1960491"/>
                <a:gd name="connsiteX20" fmla="*/ 693747 w 3296788"/>
                <a:gd name="connsiteY20" fmla="*/ 1699148 h 1960491"/>
                <a:gd name="connsiteX21" fmla="*/ 710139 w 3296788"/>
                <a:gd name="connsiteY21" fmla="*/ 1703435 h 1960491"/>
                <a:gd name="connsiteX22" fmla="*/ 796915 w 3296788"/>
                <a:gd name="connsiteY22" fmla="*/ 1751969 h 1960491"/>
                <a:gd name="connsiteX23" fmla="*/ 796262 w 3296788"/>
                <a:gd name="connsiteY23" fmla="*/ 1783030 h 1960491"/>
                <a:gd name="connsiteX24" fmla="*/ 703615 w 3296788"/>
                <a:gd name="connsiteY24" fmla="*/ 1837388 h 1960491"/>
                <a:gd name="connsiteX25" fmla="*/ 670340 w 3296788"/>
                <a:gd name="connsiteY25" fmla="*/ 1838035 h 1960491"/>
                <a:gd name="connsiteX26" fmla="*/ 584870 w 3296788"/>
                <a:gd name="connsiteY26" fmla="*/ 1789502 h 1960491"/>
                <a:gd name="connsiteX27" fmla="*/ 584870 w 3296788"/>
                <a:gd name="connsiteY27" fmla="*/ 1758440 h 1960491"/>
                <a:gd name="connsiteX28" fmla="*/ 676865 w 3296788"/>
                <a:gd name="connsiteY28" fmla="*/ 1704082 h 1960491"/>
                <a:gd name="connsiteX29" fmla="*/ 693747 w 3296788"/>
                <a:gd name="connsiteY29" fmla="*/ 1699148 h 1960491"/>
                <a:gd name="connsiteX30" fmla="*/ 1266684 w 3296788"/>
                <a:gd name="connsiteY30" fmla="*/ 1589704 h 1960491"/>
                <a:gd name="connsiteX31" fmla="*/ 1283321 w 3296788"/>
                <a:gd name="connsiteY31" fmla="*/ 1594010 h 1960491"/>
                <a:gd name="connsiteX32" fmla="*/ 1370097 w 3296788"/>
                <a:gd name="connsiteY32" fmla="*/ 1642108 h 1960491"/>
                <a:gd name="connsiteX33" fmla="*/ 1369444 w 3296788"/>
                <a:gd name="connsiteY33" fmla="*/ 1673957 h 1960491"/>
                <a:gd name="connsiteX34" fmla="*/ 1276797 w 3296788"/>
                <a:gd name="connsiteY34" fmla="*/ 1728555 h 1960491"/>
                <a:gd name="connsiteX35" fmla="*/ 1242870 w 3296788"/>
                <a:gd name="connsiteY35" fmla="*/ 1729205 h 1960491"/>
                <a:gd name="connsiteX36" fmla="*/ 1158052 w 3296788"/>
                <a:gd name="connsiteY36" fmla="*/ 1680457 h 1960491"/>
                <a:gd name="connsiteX37" fmla="*/ 1158052 w 3296788"/>
                <a:gd name="connsiteY37" fmla="*/ 1649258 h 1960491"/>
                <a:gd name="connsiteX38" fmla="*/ 1250047 w 3296788"/>
                <a:gd name="connsiteY38" fmla="*/ 1594660 h 1960491"/>
                <a:gd name="connsiteX39" fmla="*/ 1266684 w 3296788"/>
                <a:gd name="connsiteY39" fmla="*/ 1589704 h 1960491"/>
                <a:gd name="connsiteX40" fmla="*/ 883514 w 3296788"/>
                <a:gd name="connsiteY40" fmla="*/ 1586662 h 1960491"/>
                <a:gd name="connsiteX41" fmla="*/ 899862 w 3296788"/>
                <a:gd name="connsiteY41" fmla="*/ 1590480 h 1960491"/>
                <a:gd name="connsiteX42" fmla="*/ 986398 w 3296788"/>
                <a:gd name="connsiteY42" fmla="*/ 1639229 h 1960491"/>
                <a:gd name="connsiteX43" fmla="*/ 986398 w 3296788"/>
                <a:gd name="connsiteY43" fmla="*/ 1670428 h 1960491"/>
                <a:gd name="connsiteX44" fmla="*/ 893355 w 3296788"/>
                <a:gd name="connsiteY44" fmla="*/ 1725026 h 1960491"/>
                <a:gd name="connsiteX45" fmla="*/ 860172 w 3296788"/>
                <a:gd name="connsiteY45" fmla="*/ 1725676 h 1960491"/>
                <a:gd name="connsiteX46" fmla="*/ 775588 w 3296788"/>
                <a:gd name="connsiteY46" fmla="*/ 1676928 h 1960491"/>
                <a:gd name="connsiteX47" fmla="*/ 775588 w 3296788"/>
                <a:gd name="connsiteY47" fmla="*/ 1645729 h 1960491"/>
                <a:gd name="connsiteX48" fmla="*/ 866679 w 3296788"/>
                <a:gd name="connsiteY48" fmla="*/ 1591130 h 1960491"/>
                <a:gd name="connsiteX49" fmla="*/ 883514 w 3296788"/>
                <a:gd name="connsiteY49" fmla="*/ 1586662 h 1960491"/>
                <a:gd name="connsiteX50" fmla="*/ 500433 w 3296788"/>
                <a:gd name="connsiteY50" fmla="*/ 1581063 h 1960491"/>
                <a:gd name="connsiteX51" fmla="*/ 516781 w 3296788"/>
                <a:gd name="connsiteY51" fmla="*/ 1585369 h 1960491"/>
                <a:gd name="connsiteX52" fmla="*/ 603317 w 3296788"/>
                <a:gd name="connsiteY52" fmla="*/ 1633468 h 1960491"/>
                <a:gd name="connsiteX53" fmla="*/ 602666 w 3296788"/>
                <a:gd name="connsiteY53" fmla="*/ 1665317 h 1960491"/>
                <a:gd name="connsiteX54" fmla="*/ 510274 w 3296788"/>
                <a:gd name="connsiteY54" fmla="*/ 1719915 h 1960491"/>
                <a:gd name="connsiteX55" fmla="*/ 477091 w 3296788"/>
                <a:gd name="connsiteY55" fmla="*/ 1719915 h 1960491"/>
                <a:gd name="connsiteX56" fmla="*/ 392507 w 3296788"/>
                <a:gd name="connsiteY56" fmla="*/ 1671817 h 1960491"/>
                <a:gd name="connsiteX57" fmla="*/ 392507 w 3296788"/>
                <a:gd name="connsiteY57" fmla="*/ 1639968 h 1960491"/>
                <a:gd name="connsiteX58" fmla="*/ 483598 w 3296788"/>
                <a:gd name="connsiteY58" fmla="*/ 1586019 h 1960491"/>
                <a:gd name="connsiteX59" fmla="*/ 500433 w 3296788"/>
                <a:gd name="connsiteY59" fmla="*/ 1581063 h 1960491"/>
                <a:gd name="connsiteX60" fmla="*/ 1076251 w 3296788"/>
                <a:gd name="connsiteY60" fmla="*/ 1471929 h 1960491"/>
                <a:gd name="connsiteX61" fmla="*/ 1092842 w 3296788"/>
                <a:gd name="connsiteY61" fmla="*/ 1476539 h 1960491"/>
                <a:gd name="connsiteX62" fmla="*/ 1179378 w 3296788"/>
                <a:gd name="connsiteY62" fmla="*/ 1524426 h 1960491"/>
                <a:gd name="connsiteX63" fmla="*/ 1178727 w 3296788"/>
                <a:gd name="connsiteY63" fmla="*/ 1556135 h 1960491"/>
                <a:gd name="connsiteX64" fmla="*/ 1086335 w 3296788"/>
                <a:gd name="connsiteY64" fmla="*/ 1610493 h 1960491"/>
                <a:gd name="connsiteX65" fmla="*/ 1053152 w 3296788"/>
                <a:gd name="connsiteY65" fmla="*/ 1610493 h 1960491"/>
                <a:gd name="connsiteX66" fmla="*/ 968568 w 3296788"/>
                <a:gd name="connsiteY66" fmla="*/ 1562606 h 1960491"/>
                <a:gd name="connsiteX67" fmla="*/ 968568 w 3296788"/>
                <a:gd name="connsiteY67" fmla="*/ 1530897 h 1960491"/>
                <a:gd name="connsiteX68" fmla="*/ 1059659 w 3296788"/>
                <a:gd name="connsiteY68" fmla="*/ 1476539 h 1960491"/>
                <a:gd name="connsiteX69" fmla="*/ 1076251 w 3296788"/>
                <a:gd name="connsiteY69" fmla="*/ 1471929 h 1960491"/>
                <a:gd name="connsiteX70" fmla="*/ 693747 w 3296788"/>
                <a:gd name="connsiteY70" fmla="*/ 1468975 h 1960491"/>
                <a:gd name="connsiteX71" fmla="*/ 710139 w 3296788"/>
                <a:gd name="connsiteY71" fmla="*/ 1473037 h 1960491"/>
                <a:gd name="connsiteX72" fmla="*/ 796915 w 3296788"/>
                <a:gd name="connsiteY72" fmla="*/ 1521135 h 1960491"/>
                <a:gd name="connsiteX73" fmla="*/ 796262 w 3296788"/>
                <a:gd name="connsiteY73" fmla="*/ 1552984 h 1960491"/>
                <a:gd name="connsiteX74" fmla="*/ 703615 w 3296788"/>
                <a:gd name="connsiteY74" fmla="*/ 1606932 h 1960491"/>
                <a:gd name="connsiteX75" fmla="*/ 670340 w 3296788"/>
                <a:gd name="connsiteY75" fmla="*/ 1607582 h 1960491"/>
                <a:gd name="connsiteX76" fmla="*/ 584870 w 3296788"/>
                <a:gd name="connsiteY76" fmla="*/ 1559484 h 1960491"/>
                <a:gd name="connsiteX77" fmla="*/ 584870 w 3296788"/>
                <a:gd name="connsiteY77" fmla="*/ 1527635 h 1960491"/>
                <a:gd name="connsiteX78" fmla="*/ 676865 w 3296788"/>
                <a:gd name="connsiteY78" fmla="*/ 1473687 h 1960491"/>
                <a:gd name="connsiteX79" fmla="*/ 693747 w 3296788"/>
                <a:gd name="connsiteY79" fmla="*/ 1468975 h 1960491"/>
                <a:gd name="connsiteX80" fmla="*/ 307453 w 3296788"/>
                <a:gd name="connsiteY80" fmla="*/ 1463207 h 1960491"/>
                <a:gd name="connsiteX81" fmla="*/ 323801 w 3296788"/>
                <a:gd name="connsiteY81" fmla="*/ 1467251 h 1960491"/>
                <a:gd name="connsiteX82" fmla="*/ 410337 w 3296788"/>
                <a:gd name="connsiteY82" fmla="*/ 1515138 h 1960491"/>
                <a:gd name="connsiteX83" fmla="*/ 410337 w 3296788"/>
                <a:gd name="connsiteY83" fmla="*/ 1546846 h 1960491"/>
                <a:gd name="connsiteX84" fmla="*/ 317294 w 3296788"/>
                <a:gd name="connsiteY84" fmla="*/ 1601204 h 1960491"/>
                <a:gd name="connsiteX85" fmla="*/ 284111 w 3296788"/>
                <a:gd name="connsiteY85" fmla="*/ 1601204 h 1960491"/>
                <a:gd name="connsiteX86" fmla="*/ 199527 w 3296788"/>
                <a:gd name="connsiteY86" fmla="*/ 1553318 h 1960491"/>
                <a:gd name="connsiteX87" fmla="*/ 199527 w 3296788"/>
                <a:gd name="connsiteY87" fmla="*/ 1521609 h 1960491"/>
                <a:gd name="connsiteX88" fmla="*/ 290618 w 3296788"/>
                <a:gd name="connsiteY88" fmla="*/ 1467898 h 1960491"/>
                <a:gd name="connsiteX89" fmla="*/ 307453 w 3296788"/>
                <a:gd name="connsiteY89" fmla="*/ 1463207 h 1960491"/>
                <a:gd name="connsiteX90" fmla="*/ 1266682 w 3296788"/>
                <a:gd name="connsiteY90" fmla="*/ 1359198 h 1960491"/>
                <a:gd name="connsiteX91" fmla="*/ 1283319 w 3296788"/>
                <a:gd name="connsiteY91" fmla="*/ 1362935 h 1960491"/>
                <a:gd name="connsiteX92" fmla="*/ 1370095 w 3296788"/>
                <a:gd name="connsiteY92" fmla="*/ 1411683 h 1960491"/>
                <a:gd name="connsiteX93" fmla="*/ 1369442 w 3296788"/>
                <a:gd name="connsiteY93" fmla="*/ 1443532 h 1960491"/>
                <a:gd name="connsiteX94" fmla="*/ 1276795 w 3296788"/>
                <a:gd name="connsiteY94" fmla="*/ 1497480 h 1960491"/>
                <a:gd name="connsiteX95" fmla="*/ 1242868 w 3296788"/>
                <a:gd name="connsiteY95" fmla="*/ 1498130 h 1960491"/>
                <a:gd name="connsiteX96" fmla="*/ 1158050 w 3296788"/>
                <a:gd name="connsiteY96" fmla="*/ 1450032 h 1960491"/>
                <a:gd name="connsiteX97" fmla="*/ 1158050 w 3296788"/>
                <a:gd name="connsiteY97" fmla="*/ 1418183 h 1960491"/>
                <a:gd name="connsiteX98" fmla="*/ 1250045 w 3296788"/>
                <a:gd name="connsiteY98" fmla="*/ 1364235 h 1960491"/>
                <a:gd name="connsiteX99" fmla="*/ 1266682 w 3296788"/>
                <a:gd name="connsiteY99" fmla="*/ 1359198 h 1960491"/>
                <a:gd name="connsiteX100" fmla="*/ 117685 w 3296788"/>
                <a:gd name="connsiteY100" fmla="*/ 1356636 h 1960491"/>
                <a:gd name="connsiteX101" fmla="*/ 134077 w 3296788"/>
                <a:gd name="connsiteY101" fmla="*/ 1360680 h 1960491"/>
                <a:gd name="connsiteX102" fmla="*/ 220853 w 3296788"/>
                <a:gd name="connsiteY102" fmla="*/ 1409214 h 1960491"/>
                <a:gd name="connsiteX103" fmla="*/ 220853 w 3296788"/>
                <a:gd name="connsiteY103" fmla="*/ 1440276 h 1960491"/>
                <a:gd name="connsiteX104" fmla="*/ 127553 w 3296788"/>
                <a:gd name="connsiteY104" fmla="*/ 1494634 h 1960491"/>
                <a:gd name="connsiteX105" fmla="*/ 94278 w 3296788"/>
                <a:gd name="connsiteY105" fmla="*/ 1494634 h 1960491"/>
                <a:gd name="connsiteX106" fmla="*/ 8808 w 3296788"/>
                <a:gd name="connsiteY106" fmla="*/ 1446747 h 1960491"/>
                <a:gd name="connsiteX107" fmla="*/ 8808 w 3296788"/>
                <a:gd name="connsiteY107" fmla="*/ 1415685 h 1960491"/>
                <a:gd name="connsiteX108" fmla="*/ 100803 w 3296788"/>
                <a:gd name="connsiteY108" fmla="*/ 1361327 h 1960491"/>
                <a:gd name="connsiteX109" fmla="*/ 117685 w 3296788"/>
                <a:gd name="connsiteY109" fmla="*/ 1356636 h 1960491"/>
                <a:gd name="connsiteX110" fmla="*/ 883514 w 3296788"/>
                <a:gd name="connsiteY110" fmla="*/ 1356634 h 1960491"/>
                <a:gd name="connsiteX111" fmla="*/ 899862 w 3296788"/>
                <a:gd name="connsiteY111" fmla="*/ 1360679 h 1960491"/>
                <a:gd name="connsiteX112" fmla="*/ 986398 w 3296788"/>
                <a:gd name="connsiteY112" fmla="*/ 1409213 h 1960491"/>
                <a:gd name="connsiteX113" fmla="*/ 986398 w 3296788"/>
                <a:gd name="connsiteY113" fmla="*/ 1440274 h 1960491"/>
                <a:gd name="connsiteX114" fmla="*/ 893355 w 3296788"/>
                <a:gd name="connsiteY114" fmla="*/ 1494633 h 1960491"/>
                <a:gd name="connsiteX115" fmla="*/ 860172 w 3296788"/>
                <a:gd name="connsiteY115" fmla="*/ 1494633 h 1960491"/>
                <a:gd name="connsiteX116" fmla="*/ 775588 w 3296788"/>
                <a:gd name="connsiteY116" fmla="*/ 1446746 h 1960491"/>
                <a:gd name="connsiteX117" fmla="*/ 775588 w 3296788"/>
                <a:gd name="connsiteY117" fmla="*/ 1415684 h 1960491"/>
                <a:gd name="connsiteX118" fmla="*/ 866679 w 3296788"/>
                <a:gd name="connsiteY118" fmla="*/ 1361326 h 1960491"/>
                <a:gd name="connsiteX119" fmla="*/ 883514 w 3296788"/>
                <a:gd name="connsiteY119" fmla="*/ 1356634 h 1960491"/>
                <a:gd name="connsiteX120" fmla="*/ 500432 w 3296788"/>
                <a:gd name="connsiteY120" fmla="*/ 1350483 h 1960491"/>
                <a:gd name="connsiteX121" fmla="*/ 516780 w 3296788"/>
                <a:gd name="connsiteY121" fmla="*/ 1354319 h 1960491"/>
                <a:gd name="connsiteX122" fmla="*/ 603316 w 3296788"/>
                <a:gd name="connsiteY122" fmla="*/ 1402631 h 1960491"/>
                <a:gd name="connsiteX123" fmla="*/ 602665 w 3296788"/>
                <a:gd name="connsiteY123" fmla="*/ 1434622 h 1960491"/>
                <a:gd name="connsiteX124" fmla="*/ 510273 w 3296788"/>
                <a:gd name="connsiteY124" fmla="*/ 1489464 h 1960491"/>
                <a:gd name="connsiteX125" fmla="*/ 477090 w 3296788"/>
                <a:gd name="connsiteY125" fmla="*/ 1490116 h 1960491"/>
                <a:gd name="connsiteX126" fmla="*/ 392506 w 3296788"/>
                <a:gd name="connsiteY126" fmla="*/ 1441151 h 1960491"/>
                <a:gd name="connsiteX127" fmla="*/ 392506 w 3296788"/>
                <a:gd name="connsiteY127" fmla="*/ 1409813 h 1960491"/>
                <a:gd name="connsiteX128" fmla="*/ 483597 w 3296788"/>
                <a:gd name="connsiteY128" fmla="*/ 1354972 h 1960491"/>
                <a:gd name="connsiteX129" fmla="*/ 500432 w 3296788"/>
                <a:gd name="connsiteY129" fmla="*/ 1350483 h 1960491"/>
                <a:gd name="connsiteX130" fmla="*/ 1459575 w 3296788"/>
                <a:gd name="connsiteY130" fmla="*/ 1247184 h 1960491"/>
                <a:gd name="connsiteX131" fmla="*/ 1475923 w 3296788"/>
                <a:gd name="connsiteY131" fmla="*/ 1251228 h 1960491"/>
                <a:gd name="connsiteX132" fmla="*/ 1562459 w 3296788"/>
                <a:gd name="connsiteY132" fmla="*/ 1299762 h 1960491"/>
                <a:gd name="connsiteX133" fmla="*/ 1562459 w 3296788"/>
                <a:gd name="connsiteY133" fmla="*/ 1330824 h 1960491"/>
                <a:gd name="connsiteX134" fmla="*/ 1469416 w 3296788"/>
                <a:gd name="connsiteY134" fmla="*/ 1385182 h 1960491"/>
                <a:gd name="connsiteX135" fmla="*/ 1436233 w 3296788"/>
                <a:gd name="connsiteY135" fmla="*/ 1385182 h 1960491"/>
                <a:gd name="connsiteX136" fmla="*/ 1351649 w 3296788"/>
                <a:gd name="connsiteY136" fmla="*/ 1336648 h 1960491"/>
                <a:gd name="connsiteX137" fmla="*/ 1351649 w 3296788"/>
                <a:gd name="connsiteY137" fmla="*/ 1305586 h 1960491"/>
                <a:gd name="connsiteX138" fmla="*/ 1442740 w 3296788"/>
                <a:gd name="connsiteY138" fmla="*/ 1251875 h 1960491"/>
                <a:gd name="connsiteX139" fmla="*/ 1459575 w 3296788"/>
                <a:gd name="connsiteY139" fmla="*/ 1247184 h 1960491"/>
                <a:gd name="connsiteX140" fmla="*/ 307452 w 3296788"/>
                <a:gd name="connsiteY140" fmla="*/ 1241188 h 1960491"/>
                <a:gd name="connsiteX141" fmla="*/ 323800 w 3296788"/>
                <a:gd name="connsiteY141" fmla="*/ 1245494 h 1960491"/>
                <a:gd name="connsiteX142" fmla="*/ 410336 w 3296788"/>
                <a:gd name="connsiteY142" fmla="*/ 1293592 h 1960491"/>
                <a:gd name="connsiteX143" fmla="*/ 410336 w 3296788"/>
                <a:gd name="connsiteY143" fmla="*/ 1325441 h 1960491"/>
                <a:gd name="connsiteX144" fmla="*/ 317293 w 3296788"/>
                <a:gd name="connsiteY144" fmla="*/ 1380040 h 1960491"/>
                <a:gd name="connsiteX145" fmla="*/ 284110 w 3296788"/>
                <a:gd name="connsiteY145" fmla="*/ 1380690 h 1960491"/>
                <a:gd name="connsiteX146" fmla="*/ 199526 w 3296788"/>
                <a:gd name="connsiteY146" fmla="*/ 1331941 h 1960491"/>
                <a:gd name="connsiteX147" fmla="*/ 199526 w 3296788"/>
                <a:gd name="connsiteY147" fmla="*/ 1300742 h 1960491"/>
                <a:gd name="connsiteX148" fmla="*/ 290617 w 3296788"/>
                <a:gd name="connsiteY148" fmla="*/ 1246144 h 1960491"/>
                <a:gd name="connsiteX149" fmla="*/ 307452 w 3296788"/>
                <a:gd name="connsiteY149" fmla="*/ 1241188 h 1960491"/>
                <a:gd name="connsiteX150" fmla="*/ 1076251 w 3296788"/>
                <a:gd name="connsiteY150" fmla="*/ 1241187 h 1960491"/>
                <a:gd name="connsiteX151" fmla="*/ 1092842 w 3296788"/>
                <a:gd name="connsiteY151" fmla="*/ 1245493 h 1960491"/>
                <a:gd name="connsiteX152" fmla="*/ 1179378 w 3296788"/>
                <a:gd name="connsiteY152" fmla="*/ 1293591 h 1960491"/>
                <a:gd name="connsiteX153" fmla="*/ 1178727 w 3296788"/>
                <a:gd name="connsiteY153" fmla="*/ 1325440 h 1960491"/>
                <a:gd name="connsiteX154" fmla="*/ 1086335 w 3296788"/>
                <a:gd name="connsiteY154" fmla="*/ 1380039 h 1960491"/>
                <a:gd name="connsiteX155" fmla="*/ 1053152 w 3296788"/>
                <a:gd name="connsiteY155" fmla="*/ 1380689 h 1960491"/>
                <a:gd name="connsiteX156" fmla="*/ 968568 w 3296788"/>
                <a:gd name="connsiteY156" fmla="*/ 1331940 h 1960491"/>
                <a:gd name="connsiteX157" fmla="*/ 968568 w 3296788"/>
                <a:gd name="connsiteY157" fmla="*/ 1300741 h 1960491"/>
                <a:gd name="connsiteX158" fmla="*/ 1059659 w 3296788"/>
                <a:gd name="connsiteY158" fmla="*/ 1246143 h 1960491"/>
                <a:gd name="connsiteX159" fmla="*/ 1076251 w 3296788"/>
                <a:gd name="connsiteY159" fmla="*/ 1241187 h 1960491"/>
                <a:gd name="connsiteX160" fmla="*/ 693746 w 3296788"/>
                <a:gd name="connsiteY160" fmla="*/ 1238226 h 1960491"/>
                <a:gd name="connsiteX161" fmla="*/ 710138 w 3296788"/>
                <a:gd name="connsiteY161" fmla="*/ 1242614 h 1960491"/>
                <a:gd name="connsiteX162" fmla="*/ 796914 w 3296788"/>
                <a:gd name="connsiteY162" fmla="*/ 1290712 h 1960491"/>
                <a:gd name="connsiteX163" fmla="*/ 796261 w 3296788"/>
                <a:gd name="connsiteY163" fmla="*/ 1321911 h 1960491"/>
                <a:gd name="connsiteX164" fmla="*/ 703614 w 3296788"/>
                <a:gd name="connsiteY164" fmla="*/ 1376509 h 1960491"/>
                <a:gd name="connsiteX165" fmla="*/ 670339 w 3296788"/>
                <a:gd name="connsiteY165" fmla="*/ 1377159 h 1960491"/>
                <a:gd name="connsiteX166" fmla="*/ 584869 w 3296788"/>
                <a:gd name="connsiteY166" fmla="*/ 1328411 h 1960491"/>
                <a:gd name="connsiteX167" fmla="*/ 584869 w 3296788"/>
                <a:gd name="connsiteY167" fmla="*/ 1297212 h 1960491"/>
                <a:gd name="connsiteX168" fmla="*/ 676864 w 3296788"/>
                <a:gd name="connsiteY168" fmla="*/ 1242614 h 1960491"/>
                <a:gd name="connsiteX169" fmla="*/ 693746 w 3296788"/>
                <a:gd name="connsiteY169" fmla="*/ 1238226 h 1960491"/>
                <a:gd name="connsiteX170" fmla="*/ 1649432 w 3296788"/>
                <a:gd name="connsiteY170" fmla="*/ 1134616 h 1960491"/>
                <a:gd name="connsiteX171" fmla="*/ 1666023 w 3296788"/>
                <a:gd name="connsiteY171" fmla="*/ 1138922 h 1960491"/>
                <a:gd name="connsiteX172" fmla="*/ 1752559 w 3296788"/>
                <a:gd name="connsiteY172" fmla="*/ 1187020 h 1960491"/>
                <a:gd name="connsiteX173" fmla="*/ 1751908 w 3296788"/>
                <a:gd name="connsiteY173" fmla="*/ 1218869 h 1960491"/>
                <a:gd name="connsiteX174" fmla="*/ 1659516 w 3296788"/>
                <a:gd name="connsiteY174" fmla="*/ 1273467 h 1960491"/>
                <a:gd name="connsiteX175" fmla="*/ 1625683 w 3296788"/>
                <a:gd name="connsiteY175" fmla="*/ 1274117 h 1960491"/>
                <a:gd name="connsiteX176" fmla="*/ 1541749 w 3296788"/>
                <a:gd name="connsiteY176" fmla="*/ 1225369 h 1960491"/>
                <a:gd name="connsiteX177" fmla="*/ 1541749 w 3296788"/>
                <a:gd name="connsiteY177" fmla="*/ 1194170 h 1960491"/>
                <a:gd name="connsiteX178" fmla="*/ 1632840 w 3296788"/>
                <a:gd name="connsiteY178" fmla="*/ 1139572 h 1960491"/>
                <a:gd name="connsiteX179" fmla="*/ 1649432 w 3296788"/>
                <a:gd name="connsiteY179" fmla="*/ 1134616 h 1960491"/>
                <a:gd name="connsiteX180" fmla="*/ 500431 w 3296788"/>
                <a:gd name="connsiteY180" fmla="*/ 1128774 h 1960491"/>
                <a:gd name="connsiteX181" fmla="*/ 516779 w 3296788"/>
                <a:gd name="connsiteY181" fmla="*/ 1133162 h 1960491"/>
                <a:gd name="connsiteX182" fmla="*/ 603315 w 3296788"/>
                <a:gd name="connsiteY182" fmla="*/ 1181260 h 1960491"/>
                <a:gd name="connsiteX183" fmla="*/ 602664 w 3296788"/>
                <a:gd name="connsiteY183" fmla="*/ 1212459 h 1960491"/>
                <a:gd name="connsiteX184" fmla="*/ 510272 w 3296788"/>
                <a:gd name="connsiteY184" fmla="*/ 1267057 h 1960491"/>
                <a:gd name="connsiteX185" fmla="*/ 477089 w 3296788"/>
                <a:gd name="connsiteY185" fmla="*/ 1267707 h 1960491"/>
                <a:gd name="connsiteX186" fmla="*/ 392505 w 3296788"/>
                <a:gd name="connsiteY186" fmla="*/ 1218959 h 1960491"/>
                <a:gd name="connsiteX187" fmla="*/ 392505 w 3296788"/>
                <a:gd name="connsiteY187" fmla="*/ 1187760 h 1960491"/>
                <a:gd name="connsiteX188" fmla="*/ 483596 w 3296788"/>
                <a:gd name="connsiteY188" fmla="*/ 1133162 h 1960491"/>
                <a:gd name="connsiteX189" fmla="*/ 500431 w 3296788"/>
                <a:gd name="connsiteY189" fmla="*/ 1128774 h 1960491"/>
                <a:gd name="connsiteX190" fmla="*/ 1266682 w 3296788"/>
                <a:gd name="connsiteY190" fmla="*/ 1128773 h 1960491"/>
                <a:gd name="connsiteX191" fmla="*/ 1283319 w 3296788"/>
                <a:gd name="connsiteY191" fmla="*/ 1133161 h 1960491"/>
                <a:gd name="connsiteX192" fmla="*/ 1370095 w 3296788"/>
                <a:gd name="connsiteY192" fmla="*/ 1181259 h 1960491"/>
                <a:gd name="connsiteX193" fmla="*/ 1369442 w 3296788"/>
                <a:gd name="connsiteY193" fmla="*/ 1212458 h 1960491"/>
                <a:gd name="connsiteX194" fmla="*/ 1276795 w 3296788"/>
                <a:gd name="connsiteY194" fmla="*/ 1267056 h 1960491"/>
                <a:gd name="connsiteX195" fmla="*/ 1242868 w 3296788"/>
                <a:gd name="connsiteY195" fmla="*/ 1267706 h 1960491"/>
                <a:gd name="connsiteX196" fmla="*/ 1158050 w 3296788"/>
                <a:gd name="connsiteY196" fmla="*/ 1218958 h 1960491"/>
                <a:gd name="connsiteX197" fmla="*/ 1158050 w 3296788"/>
                <a:gd name="connsiteY197" fmla="*/ 1187759 h 1960491"/>
                <a:gd name="connsiteX198" fmla="*/ 1250045 w 3296788"/>
                <a:gd name="connsiteY198" fmla="*/ 1133161 h 1960491"/>
                <a:gd name="connsiteX199" fmla="*/ 1266682 w 3296788"/>
                <a:gd name="connsiteY199" fmla="*/ 1128773 h 1960491"/>
                <a:gd name="connsiteX200" fmla="*/ 883513 w 3296788"/>
                <a:gd name="connsiteY200" fmla="*/ 1125894 h 1960491"/>
                <a:gd name="connsiteX201" fmla="*/ 899861 w 3296788"/>
                <a:gd name="connsiteY201" fmla="*/ 1129632 h 1960491"/>
                <a:gd name="connsiteX202" fmla="*/ 986397 w 3296788"/>
                <a:gd name="connsiteY202" fmla="*/ 1178380 h 1960491"/>
                <a:gd name="connsiteX203" fmla="*/ 986397 w 3296788"/>
                <a:gd name="connsiteY203" fmla="*/ 1210229 h 1960491"/>
                <a:gd name="connsiteX204" fmla="*/ 893354 w 3296788"/>
                <a:gd name="connsiteY204" fmla="*/ 1264828 h 1960491"/>
                <a:gd name="connsiteX205" fmla="*/ 860171 w 3296788"/>
                <a:gd name="connsiteY205" fmla="*/ 1264828 h 1960491"/>
                <a:gd name="connsiteX206" fmla="*/ 775587 w 3296788"/>
                <a:gd name="connsiteY206" fmla="*/ 1216729 h 1960491"/>
                <a:gd name="connsiteX207" fmla="*/ 775587 w 3296788"/>
                <a:gd name="connsiteY207" fmla="*/ 1184880 h 1960491"/>
                <a:gd name="connsiteX208" fmla="*/ 866678 w 3296788"/>
                <a:gd name="connsiteY208" fmla="*/ 1130932 h 1960491"/>
                <a:gd name="connsiteX209" fmla="*/ 883513 w 3296788"/>
                <a:gd name="connsiteY209" fmla="*/ 1125894 h 1960491"/>
                <a:gd name="connsiteX210" fmla="*/ 1842422 w 3296788"/>
                <a:gd name="connsiteY210" fmla="*/ 1022122 h 1960491"/>
                <a:gd name="connsiteX211" fmla="*/ 1859105 w 3296788"/>
                <a:gd name="connsiteY211" fmla="*/ 1025940 h 1960491"/>
                <a:gd name="connsiteX212" fmla="*/ 1946120 w 3296788"/>
                <a:gd name="connsiteY212" fmla="*/ 1074039 h 1960491"/>
                <a:gd name="connsiteX213" fmla="*/ 1945466 w 3296788"/>
                <a:gd name="connsiteY213" fmla="*/ 1105888 h 1960491"/>
                <a:gd name="connsiteX214" fmla="*/ 1852562 w 3296788"/>
                <a:gd name="connsiteY214" fmla="*/ 1160486 h 1960491"/>
                <a:gd name="connsiteX215" fmla="*/ 1818541 w 3296788"/>
                <a:gd name="connsiteY215" fmla="*/ 1161136 h 1960491"/>
                <a:gd name="connsiteX216" fmla="*/ 1734143 w 3296788"/>
                <a:gd name="connsiteY216" fmla="*/ 1112388 h 1960491"/>
                <a:gd name="connsiteX217" fmla="*/ 1734143 w 3296788"/>
                <a:gd name="connsiteY217" fmla="*/ 1081189 h 1960491"/>
                <a:gd name="connsiteX218" fmla="*/ 1825738 w 3296788"/>
                <a:gd name="connsiteY218" fmla="*/ 1026590 h 1960491"/>
                <a:gd name="connsiteX219" fmla="*/ 1842422 w 3296788"/>
                <a:gd name="connsiteY219" fmla="*/ 1022122 h 1960491"/>
                <a:gd name="connsiteX220" fmla="*/ 693745 w 3296788"/>
                <a:gd name="connsiteY220" fmla="*/ 1016760 h 1960491"/>
                <a:gd name="connsiteX221" fmla="*/ 710137 w 3296788"/>
                <a:gd name="connsiteY221" fmla="*/ 1020805 h 1960491"/>
                <a:gd name="connsiteX222" fmla="*/ 796913 w 3296788"/>
                <a:gd name="connsiteY222" fmla="*/ 1069339 h 1960491"/>
                <a:gd name="connsiteX223" fmla="*/ 796260 w 3296788"/>
                <a:gd name="connsiteY223" fmla="*/ 1101048 h 1960491"/>
                <a:gd name="connsiteX224" fmla="*/ 703613 w 3296788"/>
                <a:gd name="connsiteY224" fmla="*/ 1154758 h 1960491"/>
                <a:gd name="connsiteX225" fmla="*/ 670338 w 3296788"/>
                <a:gd name="connsiteY225" fmla="*/ 1155406 h 1960491"/>
                <a:gd name="connsiteX226" fmla="*/ 584868 w 3296788"/>
                <a:gd name="connsiteY226" fmla="*/ 1107519 h 1960491"/>
                <a:gd name="connsiteX227" fmla="*/ 584868 w 3296788"/>
                <a:gd name="connsiteY227" fmla="*/ 1075810 h 1960491"/>
                <a:gd name="connsiteX228" fmla="*/ 676863 w 3296788"/>
                <a:gd name="connsiteY228" fmla="*/ 1021452 h 1960491"/>
                <a:gd name="connsiteX229" fmla="*/ 693745 w 3296788"/>
                <a:gd name="connsiteY229" fmla="*/ 1016760 h 1960491"/>
                <a:gd name="connsiteX230" fmla="*/ 1459575 w 3296788"/>
                <a:gd name="connsiteY230" fmla="*/ 1016759 h 1960491"/>
                <a:gd name="connsiteX231" fmla="*/ 1475923 w 3296788"/>
                <a:gd name="connsiteY231" fmla="*/ 1020804 h 1960491"/>
                <a:gd name="connsiteX232" fmla="*/ 1562459 w 3296788"/>
                <a:gd name="connsiteY232" fmla="*/ 1069338 h 1960491"/>
                <a:gd name="connsiteX233" fmla="*/ 1562459 w 3296788"/>
                <a:gd name="connsiteY233" fmla="*/ 1101047 h 1960491"/>
                <a:gd name="connsiteX234" fmla="*/ 1469416 w 3296788"/>
                <a:gd name="connsiteY234" fmla="*/ 1154757 h 1960491"/>
                <a:gd name="connsiteX235" fmla="*/ 1436233 w 3296788"/>
                <a:gd name="connsiteY235" fmla="*/ 1155405 h 1960491"/>
                <a:gd name="connsiteX236" fmla="*/ 1351649 w 3296788"/>
                <a:gd name="connsiteY236" fmla="*/ 1107518 h 1960491"/>
                <a:gd name="connsiteX237" fmla="*/ 1351649 w 3296788"/>
                <a:gd name="connsiteY237" fmla="*/ 1075809 h 1960491"/>
                <a:gd name="connsiteX238" fmla="*/ 1442740 w 3296788"/>
                <a:gd name="connsiteY238" fmla="*/ 1021451 h 1960491"/>
                <a:gd name="connsiteX239" fmla="*/ 1459575 w 3296788"/>
                <a:gd name="connsiteY239" fmla="*/ 1016759 h 1960491"/>
                <a:gd name="connsiteX240" fmla="*/ 1076249 w 3296788"/>
                <a:gd name="connsiteY240" fmla="*/ 1011007 h 1960491"/>
                <a:gd name="connsiteX241" fmla="*/ 1092841 w 3296788"/>
                <a:gd name="connsiteY241" fmla="*/ 1015070 h 1960491"/>
                <a:gd name="connsiteX242" fmla="*/ 1179377 w 3296788"/>
                <a:gd name="connsiteY242" fmla="*/ 1063168 h 1960491"/>
                <a:gd name="connsiteX243" fmla="*/ 1178726 w 3296788"/>
                <a:gd name="connsiteY243" fmla="*/ 1095017 h 1960491"/>
                <a:gd name="connsiteX244" fmla="*/ 1086334 w 3296788"/>
                <a:gd name="connsiteY244" fmla="*/ 1148966 h 1960491"/>
                <a:gd name="connsiteX245" fmla="*/ 1053151 w 3296788"/>
                <a:gd name="connsiteY245" fmla="*/ 1149616 h 1960491"/>
                <a:gd name="connsiteX246" fmla="*/ 968567 w 3296788"/>
                <a:gd name="connsiteY246" fmla="*/ 1101517 h 1960491"/>
                <a:gd name="connsiteX247" fmla="*/ 968567 w 3296788"/>
                <a:gd name="connsiteY247" fmla="*/ 1069668 h 1960491"/>
                <a:gd name="connsiteX248" fmla="*/ 1059658 w 3296788"/>
                <a:gd name="connsiteY248" fmla="*/ 1015720 h 1960491"/>
                <a:gd name="connsiteX249" fmla="*/ 1076249 w 3296788"/>
                <a:gd name="connsiteY249" fmla="*/ 1011007 h 1960491"/>
                <a:gd name="connsiteX250" fmla="*/ 2450028 w 3296788"/>
                <a:gd name="connsiteY250" fmla="*/ 912842 h 1960491"/>
                <a:gd name="connsiteX251" fmla="*/ 2466428 w 3296788"/>
                <a:gd name="connsiteY251" fmla="*/ 917178 h 1960491"/>
                <a:gd name="connsiteX252" fmla="*/ 2553241 w 3296788"/>
                <a:gd name="connsiteY252" fmla="*/ 965601 h 1960491"/>
                <a:gd name="connsiteX253" fmla="*/ 2552588 w 3296788"/>
                <a:gd name="connsiteY253" fmla="*/ 997666 h 1960491"/>
                <a:gd name="connsiteX254" fmla="*/ 1475592 w 3296788"/>
                <a:gd name="connsiteY254" fmla="*/ 1621286 h 1960491"/>
                <a:gd name="connsiteX255" fmla="*/ 1442303 w 3296788"/>
                <a:gd name="connsiteY255" fmla="*/ 1621940 h 1960491"/>
                <a:gd name="connsiteX256" fmla="*/ 1357449 w 3296788"/>
                <a:gd name="connsiteY256" fmla="*/ 1573517 h 1960491"/>
                <a:gd name="connsiteX257" fmla="*/ 1357449 w 3296788"/>
                <a:gd name="connsiteY257" fmla="*/ 1541452 h 1960491"/>
                <a:gd name="connsiteX258" fmla="*/ 2433139 w 3296788"/>
                <a:gd name="connsiteY258" fmla="*/ 917832 h 1960491"/>
                <a:gd name="connsiteX259" fmla="*/ 2450028 w 3296788"/>
                <a:gd name="connsiteY259" fmla="*/ 912842 h 1960491"/>
                <a:gd name="connsiteX260" fmla="*/ 2032754 w 3296788"/>
                <a:gd name="connsiteY260" fmla="*/ 907308 h 1960491"/>
                <a:gd name="connsiteX261" fmla="*/ 2049102 w 3296788"/>
                <a:gd name="connsiteY261" fmla="*/ 911352 h 1960491"/>
                <a:gd name="connsiteX262" fmla="*/ 2135638 w 3296788"/>
                <a:gd name="connsiteY262" fmla="*/ 959886 h 1960491"/>
                <a:gd name="connsiteX263" fmla="*/ 2135638 w 3296788"/>
                <a:gd name="connsiteY263" fmla="*/ 991595 h 1960491"/>
                <a:gd name="connsiteX264" fmla="*/ 2042595 w 3296788"/>
                <a:gd name="connsiteY264" fmla="*/ 1045306 h 1960491"/>
                <a:gd name="connsiteX265" fmla="*/ 2009412 w 3296788"/>
                <a:gd name="connsiteY265" fmla="*/ 1045953 h 1960491"/>
                <a:gd name="connsiteX266" fmla="*/ 1924828 w 3296788"/>
                <a:gd name="connsiteY266" fmla="*/ 998066 h 1960491"/>
                <a:gd name="connsiteX267" fmla="*/ 1924828 w 3296788"/>
                <a:gd name="connsiteY267" fmla="*/ 966357 h 1960491"/>
                <a:gd name="connsiteX268" fmla="*/ 2015919 w 3296788"/>
                <a:gd name="connsiteY268" fmla="*/ 911999 h 1960491"/>
                <a:gd name="connsiteX269" fmla="*/ 2032754 w 3296788"/>
                <a:gd name="connsiteY269" fmla="*/ 907308 h 1960491"/>
                <a:gd name="connsiteX270" fmla="*/ 883512 w 3296788"/>
                <a:gd name="connsiteY270" fmla="*/ 904111 h 1960491"/>
                <a:gd name="connsiteX271" fmla="*/ 899860 w 3296788"/>
                <a:gd name="connsiteY271" fmla="*/ 907849 h 1960491"/>
                <a:gd name="connsiteX272" fmla="*/ 986396 w 3296788"/>
                <a:gd name="connsiteY272" fmla="*/ 956597 h 1960491"/>
                <a:gd name="connsiteX273" fmla="*/ 986396 w 3296788"/>
                <a:gd name="connsiteY273" fmla="*/ 987796 h 1960491"/>
                <a:gd name="connsiteX274" fmla="*/ 893353 w 3296788"/>
                <a:gd name="connsiteY274" fmla="*/ 1042394 h 1960491"/>
                <a:gd name="connsiteX275" fmla="*/ 860170 w 3296788"/>
                <a:gd name="connsiteY275" fmla="*/ 1043044 h 1960491"/>
                <a:gd name="connsiteX276" fmla="*/ 775586 w 3296788"/>
                <a:gd name="connsiteY276" fmla="*/ 994946 h 1960491"/>
                <a:gd name="connsiteX277" fmla="*/ 775586 w 3296788"/>
                <a:gd name="connsiteY277" fmla="*/ 963097 h 1960491"/>
                <a:gd name="connsiteX278" fmla="*/ 866677 w 3296788"/>
                <a:gd name="connsiteY278" fmla="*/ 909149 h 1960491"/>
                <a:gd name="connsiteX279" fmla="*/ 883512 w 3296788"/>
                <a:gd name="connsiteY279" fmla="*/ 904111 h 1960491"/>
                <a:gd name="connsiteX280" fmla="*/ 1649432 w 3296788"/>
                <a:gd name="connsiteY280" fmla="*/ 904110 h 1960491"/>
                <a:gd name="connsiteX281" fmla="*/ 1666023 w 3296788"/>
                <a:gd name="connsiteY281" fmla="*/ 907848 h 1960491"/>
                <a:gd name="connsiteX282" fmla="*/ 1752559 w 3296788"/>
                <a:gd name="connsiteY282" fmla="*/ 956596 h 1960491"/>
                <a:gd name="connsiteX283" fmla="*/ 1751908 w 3296788"/>
                <a:gd name="connsiteY283" fmla="*/ 987795 h 1960491"/>
                <a:gd name="connsiteX284" fmla="*/ 1659516 w 3296788"/>
                <a:gd name="connsiteY284" fmla="*/ 1042393 h 1960491"/>
                <a:gd name="connsiteX285" fmla="*/ 1625683 w 3296788"/>
                <a:gd name="connsiteY285" fmla="*/ 1043043 h 1960491"/>
                <a:gd name="connsiteX286" fmla="*/ 1541749 w 3296788"/>
                <a:gd name="connsiteY286" fmla="*/ 994945 h 1960491"/>
                <a:gd name="connsiteX287" fmla="*/ 1541749 w 3296788"/>
                <a:gd name="connsiteY287" fmla="*/ 963096 h 1960491"/>
                <a:gd name="connsiteX288" fmla="*/ 1632840 w 3296788"/>
                <a:gd name="connsiteY288" fmla="*/ 909148 h 1960491"/>
                <a:gd name="connsiteX289" fmla="*/ 1649432 w 3296788"/>
                <a:gd name="connsiteY289" fmla="*/ 904110 h 1960491"/>
                <a:gd name="connsiteX290" fmla="*/ 1266681 w 3296788"/>
                <a:gd name="connsiteY290" fmla="*/ 898432 h 1960491"/>
                <a:gd name="connsiteX291" fmla="*/ 1283318 w 3296788"/>
                <a:gd name="connsiteY291" fmla="*/ 902738 h 1960491"/>
                <a:gd name="connsiteX292" fmla="*/ 1370094 w 3296788"/>
                <a:gd name="connsiteY292" fmla="*/ 950836 h 1960491"/>
                <a:gd name="connsiteX293" fmla="*/ 1369441 w 3296788"/>
                <a:gd name="connsiteY293" fmla="*/ 982685 h 1960491"/>
                <a:gd name="connsiteX294" fmla="*/ 1276794 w 3296788"/>
                <a:gd name="connsiteY294" fmla="*/ 1037283 h 1960491"/>
                <a:gd name="connsiteX295" fmla="*/ 1242867 w 3296788"/>
                <a:gd name="connsiteY295" fmla="*/ 1037283 h 1960491"/>
                <a:gd name="connsiteX296" fmla="*/ 1158049 w 3296788"/>
                <a:gd name="connsiteY296" fmla="*/ 989185 h 1960491"/>
                <a:gd name="connsiteX297" fmla="*/ 1158049 w 3296788"/>
                <a:gd name="connsiteY297" fmla="*/ 957986 h 1960491"/>
                <a:gd name="connsiteX298" fmla="*/ 1250044 w 3296788"/>
                <a:gd name="connsiteY298" fmla="*/ 903388 h 1960491"/>
                <a:gd name="connsiteX299" fmla="*/ 1266681 w 3296788"/>
                <a:gd name="connsiteY299" fmla="*/ 898432 h 1960491"/>
                <a:gd name="connsiteX300" fmla="*/ 2608815 w 3296788"/>
                <a:gd name="connsiteY300" fmla="*/ 800737 h 1960491"/>
                <a:gd name="connsiteX301" fmla="*/ 2625163 w 3296788"/>
                <a:gd name="connsiteY301" fmla="*/ 804781 h 1960491"/>
                <a:gd name="connsiteX302" fmla="*/ 2711699 w 3296788"/>
                <a:gd name="connsiteY302" fmla="*/ 853315 h 1960491"/>
                <a:gd name="connsiteX303" fmla="*/ 2711699 w 3296788"/>
                <a:gd name="connsiteY303" fmla="*/ 885023 h 1960491"/>
                <a:gd name="connsiteX304" fmla="*/ 2618656 w 3296788"/>
                <a:gd name="connsiteY304" fmla="*/ 938734 h 1960491"/>
                <a:gd name="connsiteX305" fmla="*/ 2585473 w 3296788"/>
                <a:gd name="connsiteY305" fmla="*/ 939381 h 1960491"/>
                <a:gd name="connsiteX306" fmla="*/ 2500889 w 3296788"/>
                <a:gd name="connsiteY306" fmla="*/ 891495 h 1960491"/>
                <a:gd name="connsiteX307" fmla="*/ 2500889 w 3296788"/>
                <a:gd name="connsiteY307" fmla="*/ 859786 h 1960491"/>
                <a:gd name="connsiteX308" fmla="*/ 2591980 w 3296788"/>
                <a:gd name="connsiteY308" fmla="*/ 805428 h 1960491"/>
                <a:gd name="connsiteX309" fmla="*/ 2608815 w 3296788"/>
                <a:gd name="connsiteY309" fmla="*/ 800737 h 1960491"/>
                <a:gd name="connsiteX310" fmla="*/ 2225492 w 3296788"/>
                <a:gd name="connsiteY310" fmla="*/ 794740 h 1960491"/>
                <a:gd name="connsiteX311" fmla="*/ 2242083 w 3296788"/>
                <a:gd name="connsiteY311" fmla="*/ 799046 h 1960491"/>
                <a:gd name="connsiteX312" fmla="*/ 2328619 w 3296788"/>
                <a:gd name="connsiteY312" fmla="*/ 847144 h 1960491"/>
                <a:gd name="connsiteX313" fmla="*/ 2327968 w 3296788"/>
                <a:gd name="connsiteY313" fmla="*/ 878343 h 1960491"/>
                <a:gd name="connsiteX314" fmla="*/ 2235576 w 3296788"/>
                <a:gd name="connsiteY314" fmla="*/ 932941 h 1960491"/>
                <a:gd name="connsiteX315" fmla="*/ 2201743 w 3296788"/>
                <a:gd name="connsiteY315" fmla="*/ 933591 h 1960491"/>
                <a:gd name="connsiteX316" fmla="*/ 2117809 w 3296788"/>
                <a:gd name="connsiteY316" fmla="*/ 885493 h 1960491"/>
                <a:gd name="connsiteX317" fmla="*/ 2117809 w 3296788"/>
                <a:gd name="connsiteY317" fmla="*/ 853644 h 1960491"/>
                <a:gd name="connsiteX318" fmla="*/ 2208900 w 3296788"/>
                <a:gd name="connsiteY318" fmla="*/ 799696 h 1960491"/>
                <a:gd name="connsiteX319" fmla="*/ 2225492 w 3296788"/>
                <a:gd name="connsiteY319" fmla="*/ 794740 h 1960491"/>
                <a:gd name="connsiteX320" fmla="*/ 1076248 w 3296788"/>
                <a:gd name="connsiteY320" fmla="*/ 791861 h 1960491"/>
                <a:gd name="connsiteX321" fmla="*/ 1092840 w 3296788"/>
                <a:gd name="connsiteY321" fmla="*/ 796167 h 1960491"/>
                <a:gd name="connsiteX322" fmla="*/ 1179376 w 3296788"/>
                <a:gd name="connsiteY322" fmla="*/ 844265 h 1960491"/>
                <a:gd name="connsiteX323" fmla="*/ 1178725 w 3296788"/>
                <a:gd name="connsiteY323" fmla="*/ 876114 h 1960491"/>
                <a:gd name="connsiteX324" fmla="*/ 1086333 w 3296788"/>
                <a:gd name="connsiteY324" fmla="*/ 930713 h 1960491"/>
                <a:gd name="connsiteX325" fmla="*/ 1053150 w 3296788"/>
                <a:gd name="connsiteY325" fmla="*/ 930713 h 1960491"/>
                <a:gd name="connsiteX326" fmla="*/ 968566 w 3296788"/>
                <a:gd name="connsiteY326" fmla="*/ 882614 h 1960491"/>
                <a:gd name="connsiteX327" fmla="*/ 968566 w 3296788"/>
                <a:gd name="connsiteY327" fmla="*/ 851415 h 1960491"/>
                <a:gd name="connsiteX328" fmla="*/ 1059657 w 3296788"/>
                <a:gd name="connsiteY328" fmla="*/ 796817 h 1960491"/>
                <a:gd name="connsiteX329" fmla="*/ 1076248 w 3296788"/>
                <a:gd name="connsiteY329" fmla="*/ 791861 h 1960491"/>
                <a:gd name="connsiteX330" fmla="*/ 1842422 w 3296788"/>
                <a:gd name="connsiteY330" fmla="*/ 791860 h 1960491"/>
                <a:gd name="connsiteX331" fmla="*/ 1859105 w 3296788"/>
                <a:gd name="connsiteY331" fmla="*/ 796166 h 1960491"/>
                <a:gd name="connsiteX332" fmla="*/ 1946120 w 3296788"/>
                <a:gd name="connsiteY332" fmla="*/ 844264 h 1960491"/>
                <a:gd name="connsiteX333" fmla="*/ 1945466 w 3296788"/>
                <a:gd name="connsiteY333" fmla="*/ 876113 h 1960491"/>
                <a:gd name="connsiteX334" fmla="*/ 1852562 w 3296788"/>
                <a:gd name="connsiteY334" fmla="*/ 930712 h 1960491"/>
                <a:gd name="connsiteX335" fmla="*/ 1818541 w 3296788"/>
                <a:gd name="connsiteY335" fmla="*/ 930712 h 1960491"/>
                <a:gd name="connsiteX336" fmla="*/ 1734143 w 3296788"/>
                <a:gd name="connsiteY336" fmla="*/ 882613 h 1960491"/>
                <a:gd name="connsiteX337" fmla="*/ 1734143 w 3296788"/>
                <a:gd name="connsiteY337" fmla="*/ 851414 h 1960491"/>
                <a:gd name="connsiteX338" fmla="*/ 1825738 w 3296788"/>
                <a:gd name="connsiteY338" fmla="*/ 796816 h 1960491"/>
                <a:gd name="connsiteX339" fmla="*/ 1842422 w 3296788"/>
                <a:gd name="connsiteY339" fmla="*/ 791860 h 1960491"/>
                <a:gd name="connsiteX340" fmla="*/ 1459574 w 3296788"/>
                <a:gd name="connsiteY340" fmla="*/ 785938 h 1960491"/>
                <a:gd name="connsiteX341" fmla="*/ 1475922 w 3296788"/>
                <a:gd name="connsiteY341" fmla="*/ 789757 h 1960491"/>
                <a:gd name="connsiteX342" fmla="*/ 1562458 w 3296788"/>
                <a:gd name="connsiteY342" fmla="*/ 837855 h 1960491"/>
                <a:gd name="connsiteX343" fmla="*/ 1562458 w 3296788"/>
                <a:gd name="connsiteY343" fmla="*/ 869704 h 1960491"/>
                <a:gd name="connsiteX344" fmla="*/ 1469415 w 3296788"/>
                <a:gd name="connsiteY344" fmla="*/ 924303 h 1960491"/>
                <a:gd name="connsiteX345" fmla="*/ 1436232 w 3296788"/>
                <a:gd name="connsiteY345" fmla="*/ 924953 h 1960491"/>
                <a:gd name="connsiteX346" fmla="*/ 1351648 w 3296788"/>
                <a:gd name="connsiteY346" fmla="*/ 876204 h 1960491"/>
                <a:gd name="connsiteX347" fmla="*/ 1351648 w 3296788"/>
                <a:gd name="connsiteY347" fmla="*/ 845005 h 1960491"/>
                <a:gd name="connsiteX348" fmla="*/ 1442739 w 3296788"/>
                <a:gd name="connsiteY348" fmla="*/ 790407 h 1960491"/>
                <a:gd name="connsiteX349" fmla="*/ 1459574 w 3296788"/>
                <a:gd name="connsiteY349" fmla="*/ 785938 h 1960491"/>
                <a:gd name="connsiteX350" fmla="*/ 2801553 w 3296788"/>
                <a:gd name="connsiteY350" fmla="*/ 688169 h 1960491"/>
                <a:gd name="connsiteX351" fmla="*/ 2818144 w 3296788"/>
                <a:gd name="connsiteY351" fmla="*/ 692475 h 1960491"/>
                <a:gd name="connsiteX352" fmla="*/ 2904680 w 3296788"/>
                <a:gd name="connsiteY352" fmla="*/ 740574 h 1960491"/>
                <a:gd name="connsiteX353" fmla="*/ 2904029 w 3296788"/>
                <a:gd name="connsiteY353" fmla="*/ 771773 h 1960491"/>
                <a:gd name="connsiteX354" fmla="*/ 2811637 w 3296788"/>
                <a:gd name="connsiteY354" fmla="*/ 826371 h 1960491"/>
                <a:gd name="connsiteX355" fmla="*/ 2777804 w 3296788"/>
                <a:gd name="connsiteY355" fmla="*/ 827021 h 1960491"/>
                <a:gd name="connsiteX356" fmla="*/ 2693870 w 3296788"/>
                <a:gd name="connsiteY356" fmla="*/ 778273 h 1960491"/>
                <a:gd name="connsiteX357" fmla="*/ 2693870 w 3296788"/>
                <a:gd name="connsiteY357" fmla="*/ 747074 h 1960491"/>
                <a:gd name="connsiteX358" fmla="*/ 2784961 w 3296788"/>
                <a:gd name="connsiteY358" fmla="*/ 693125 h 1960491"/>
                <a:gd name="connsiteX359" fmla="*/ 2801553 w 3296788"/>
                <a:gd name="connsiteY359" fmla="*/ 688169 h 1960491"/>
                <a:gd name="connsiteX360" fmla="*/ 2418803 w 3296788"/>
                <a:gd name="connsiteY360" fmla="*/ 682409 h 1960491"/>
                <a:gd name="connsiteX361" fmla="*/ 2435440 w 3296788"/>
                <a:gd name="connsiteY361" fmla="*/ 686715 h 1960491"/>
                <a:gd name="connsiteX362" fmla="*/ 2522216 w 3296788"/>
                <a:gd name="connsiteY362" fmla="*/ 734814 h 1960491"/>
                <a:gd name="connsiteX363" fmla="*/ 2521563 w 3296788"/>
                <a:gd name="connsiteY363" fmla="*/ 766663 h 1960491"/>
                <a:gd name="connsiteX364" fmla="*/ 2428916 w 3296788"/>
                <a:gd name="connsiteY364" fmla="*/ 821261 h 1960491"/>
                <a:gd name="connsiteX365" fmla="*/ 2394989 w 3296788"/>
                <a:gd name="connsiteY365" fmla="*/ 821261 h 1960491"/>
                <a:gd name="connsiteX366" fmla="*/ 2310171 w 3296788"/>
                <a:gd name="connsiteY366" fmla="*/ 773163 h 1960491"/>
                <a:gd name="connsiteX367" fmla="*/ 2310171 w 3296788"/>
                <a:gd name="connsiteY367" fmla="*/ 741314 h 1960491"/>
                <a:gd name="connsiteX368" fmla="*/ 2402166 w 3296788"/>
                <a:gd name="connsiteY368" fmla="*/ 687365 h 1960491"/>
                <a:gd name="connsiteX369" fmla="*/ 2418803 w 3296788"/>
                <a:gd name="connsiteY369" fmla="*/ 682409 h 1960491"/>
                <a:gd name="connsiteX370" fmla="*/ 1266680 w 3296788"/>
                <a:gd name="connsiteY370" fmla="*/ 676649 h 1960491"/>
                <a:gd name="connsiteX371" fmla="*/ 1283317 w 3296788"/>
                <a:gd name="connsiteY371" fmla="*/ 680955 h 1960491"/>
                <a:gd name="connsiteX372" fmla="*/ 1370093 w 3296788"/>
                <a:gd name="connsiteY372" fmla="*/ 729053 h 1960491"/>
                <a:gd name="connsiteX373" fmla="*/ 1369440 w 3296788"/>
                <a:gd name="connsiteY373" fmla="*/ 760902 h 1960491"/>
                <a:gd name="connsiteX374" fmla="*/ 1276793 w 3296788"/>
                <a:gd name="connsiteY374" fmla="*/ 815501 h 1960491"/>
                <a:gd name="connsiteX375" fmla="*/ 1242866 w 3296788"/>
                <a:gd name="connsiteY375" fmla="*/ 816151 h 1960491"/>
                <a:gd name="connsiteX376" fmla="*/ 1158048 w 3296788"/>
                <a:gd name="connsiteY376" fmla="*/ 767402 h 1960491"/>
                <a:gd name="connsiteX377" fmla="*/ 1158048 w 3296788"/>
                <a:gd name="connsiteY377" fmla="*/ 736203 h 1960491"/>
                <a:gd name="connsiteX378" fmla="*/ 1250043 w 3296788"/>
                <a:gd name="connsiteY378" fmla="*/ 681605 h 1960491"/>
                <a:gd name="connsiteX379" fmla="*/ 1266680 w 3296788"/>
                <a:gd name="connsiteY379" fmla="*/ 676649 h 1960491"/>
                <a:gd name="connsiteX380" fmla="*/ 2032754 w 3296788"/>
                <a:gd name="connsiteY380" fmla="*/ 676648 h 1960491"/>
                <a:gd name="connsiteX381" fmla="*/ 2049102 w 3296788"/>
                <a:gd name="connsiteY381" fmla="*/ 680954 h 1960491"/>
                <a:gd name="connsiteX382" fmla="*/ 2135638 w 3296788"/>
                <a:gd name="connsiteY382" fmla="*/ 729052 h 1960491"/>
                <a:gd name="connsiteX383" fmla="*/ 2135638 w 3296788"/>
                <a:gd name="connsiteY383" fmla="*/ 760901 h 1960491"/>
                <a:gd name="connsiteX384" fmla="*/ 2042595 w 3296788"/>
                <a:gd name="connsiteY384" fmla="*/ 815500 h 1960491"/>
                <a:gd name="connsiteX385" fmla="*/ 2009412 w 3296788"/>
                <a:gd name="connsiteY385" fmla="*/ 816150 h 1960491"/>
                <a:gd name="connsiteX386" fmla="*/ 1924828 w 3296788"/>
                <a:gd name="connsiteY386" fmla="*/ 767401 h 1960491"/>
                <a:gd name="connsiteX387" fmla="*/ 1924828 w 3296788"/>
                <a:gd name="connsiteY387" fmla="*/ 736202 h 1960491"/>
                <a:gd name="connsiteX388" fmla="*/ 2015919 w 3296788"/>
                <a:gd name="connsiteY388" fmla="*/ 681604 h 1960491"/>
                <a:gd name="connsiteX389" fmla="*/ 2032754 w 3296788"/>
                <a:gd name="connsiteY389" fmla="*/ 676648 h 1960491"/>
                <a:gd name="connsiteX390" fmla="*/ 1649431 w 3296788"/>
                <a:gd name="connsiteY390" fmla="*/ 674084 h 1960491"/>
                <a:gd name="connsiteX391" fmla="*/ 1666022 w 3296788"/>
                <a:gd name="connsiteY391" fmla="*/ 678695 h 1960491"/>
                <a:gd name="connsiteX392" fmla="*/ 1752558 w 3296788"/>
                <a:gd name="connsiteY392" fmla="*/ 726581 h 1960491"/>
                <a:gd name="connsiteX393" fmla="*/ 1751907 w 3296788"/>
                <a:gd name="connsiteY393" fmla="*/ 757643 h 1960491"/>
                <a:gd name="connsiteX394" fmla="*/ 1659515 w 3296788"/>
                <a:gd name="connsiteY394" fmla="*/ 812000 h 1960491"/>
                <a:gd name="connsiteX395" fmla="*/ 1625682 w 3296788"/>
                <a:gd name="connsiteY395" fmla="*/ 812648 h 1960491"/>
                <a:gd name="connsiteX396" fmla="*/ 1541748 w 3296788"/>
                <a:gd name="connsiteY396" fmla="*/ 764114 h 1960491"/>
                <a:gd name="connsiteX397" fmla="*/ 1541748 w 3296788"/>
                <a:gd name="connsiteY397" fmla="*/ 733053 h 1960491"/>
                <a:gd name="connsiteX398" fmla="*/ 1632839 w 3296788"/>
                <a:gd name="connsiteY398" fmla="*/ 678695 h 1960491"/>
                <a:gd name="connsiteX399" fmla="*/ 1649431 w 3296788"/>
                <a:gd name="connsiteY399" fmla="*/ 674084 h 1960491"/>
                <a:gd name="connsiteX400" fmla="*/ 2991739 w 3296788"/>
                <a:gd name="connsiteY400" fmla="*/ 575837 h 1960491"/>
                <a:gd name="connsiteX401" fmla="*/ 3008621 w 3296788"/>
                <a:gd name="connsiteY401" fmla="*/ 580143 h 1960491"/>
                <a:gd name="connsiteX402" fmla="*/ 3095397 w 3296788"/>
                <a:gd name="connsiteY402" fmla="*/ 628241 h 1960491"/>
                <a:gd name="connsiteX403" fmla="*/ 3094744 w 3296788"/>
                <a:gd name="connsiteY403" fmla="*/ 660090 h 1960491"/>
                <a:gd name="connsiteX404" fmla="*/ 3002097 w 3296788"/>
                <a:gd name="connsiteY404" fmla="*/ 714688 h 1960491"/>
                <a:gd name="connsiteX405" fmla="*/ 2968170 w 3296788"/>
                <a:gd name="connsiteY405" fmla="*/ 714688 h 1960491"/>
                <a:gd name="connsiteX406" fmla="*/ 2883352 w 3296788"/>
                <a:gd name="connsiteY406" fmla="*/ 666590 h 1960491"/>
                <a:gd name="connsiteX407" fmla="*/ 2883352 w 3296788"/>
                <a:gd name="connsiteY407" fmla="*/ 634741 h 1960491"/>
                <a:gd name="connsiteX408" fmla="*/ 2975347 w 3296788"/>
                <a:gd name="connsiteY408" fmla="*/ 580793 h 1960491"/>
                <a:gd name="connsiteX409" fmla="*/ 2991739 w 3296788"/>
                <a:gd name="connsiteY409" fmla="*/ 575837 h 1960491"/>
                <a:gd name="connsiteX410" fmla="*/ 2608815 w 3296788"/>
                <a:gd name="connsiteY410" fmla="*/ 570076 h 1960491"/>
                <a:gd name="connsiteX411" fmla="*/ 2625163 w 3296788"/>
                <a:gd name="connsiteY411" fmla="*/ 574382 h 1960491"/>
                <a:gd name="connsiteX412" fmla="*/ 2711699 w 3296788"/>
                <a:gd name="connsiteY412" fmla="*/ 622480 h 1960491"/>
                <a:gd name="connsiteX413" fmla="*/ 2711699 w 3296788"/>
                <a:gd name="connsiteY413" fmla="*/ 654329 h 1960491"/>
                <a:gd name="connsiteX414" fmla="*/ 2618656 w 3296788"/>
                <a:gd name="connsiteY414" fmla="*/ 708927 h 1960491"/>
                <a:gd name="connsiteX415" fmla="*/ 2585473 w 3296788"/>
                <a:gd name="connsiteY415" fmla="*/ 708927 h 1960491"/>
                <a:gd name="connsiteX416" fmla="*/ 2500889 w 3296788"/>
                <a:gd name="connsiteY416" fmla="*/ 660829 h 1960491"/>
                <a:gd name="connsiteX417" fmla="*/ 2500889 w 3296788"/>
                <a:gd name="connsiteY417" fmla="*/ 629630 h 1960491"/>
                <a:gd name="connsiteX418" fmla="*/ 2591980 w 3296788"/>
                <a:gd name="connsiteY418" fmla="*/ 575032 h 1960491"/>
                <a:gd name="connsiteX419" fmla="*/ 2608815 w 3296788"/>
                <a:gd name="connsiteY419" fmla="*/ 570076 h 1960491"/>
                <a:gd name="connsiteX420" fmla="*/ 1459573 w 3296788"/>
                <a:gd name="connsiteY420" fmla="*/ 564552 h 1960491"/>
                <a:gd name="connsiteX421" fmla="*/ 1475921 w 3296788"/>
                <a:gd name="connsiteY421" fmla="*/ 568597 h 1960491"/>
                <a:gd name="connsiteX422" fmla="*/ 1562457 w 3296788"/>
                <a:gd name="connsiteY422" fmla="*/ 617130 h 1960491"/>
                <a:gd name="connsiteX423" fmla="*/ 1562457 w 3296788"/>
                <a:gd name="connsiteY423" fmla="*/ 648192 h 1960491"/>
                <a:gd name="connsiteX424" fmla="*/ 1469414 w 3296788"/>
                <a:gd name="connsiteY424" fmla="*/ 702549 h 1960491"/>
                <a:gd name="connsiteX425" fmla="*/ 1436231 w 3296788"/>
                <a:gd name="connsiteY425" fmla="*/ 703197 h 1960491"/>
                <a:gd name="connsiteX426" fmla="*/ 1351647 w 3296788"/>
                <a:gd name="connsiteY426" fmla="*/ 654663 h 1960491"/>
                <a:gd name="connsiteX427" fmla="*/ 1351647 w 3296788"/>
                <a:gd name="connsiteY427" fmla="*/ 623602 h 1960491"/>
                <a:gd name="connsiteX428" fmla="*/ 1442738 w 3296788"/>
                <a:gd name="connsiteY428" fmla="*/ 569244 h 1960491"/>
                <a:gd name="connsiteX429" fmla="*/ 1459573 w 3296788"/>
                <a:gd name="connsiteY429" fmla="*/ 564552 h 1960491"/>
                <a:gd name="connsiteX430" fmla="*/ 2225491 w 3296788"/>
                <a:gd name="connsiteY430" fmla="*/ 564551 h 1960491"/>
                <a:gd name="connsiteX431" fmla="*/ 2242083 w 3296788"/>
                <a:gd name="connsiteY431" fmla="*/ 568596 h 1960491"/>
                <a:gd name="connsiteX432" fmla="*/ 2328619 w 3296788"/>
                <a:gd name="connsiteY432" fmla="*/ 617129 h 1960491"/>
                <a:gd name="connsiteX433" fmla="*/ 2327968 w 3296788"/>
                <a:gd name="connsiteY433" fmla="*/ 648191 h 1960491"/>
                <a:gd name="connsiteX434" fmla="*/ 2235576 w 3296788"/>
                <a:gd name="connsiteY434" fmla="*/ 702548 h 1960491"/>
                <a:gd name="connsiteX435" fmla="*/ 2201743 w 3296788"/>
                <a:gd name="connsiteY435" fmla="*/ 703196 h 1960491"/>
                <a:gd name="connsiteX436" fmla="*/ 2117809 w 3296788"/>
                <a:gd name="connsiteY436" fmla="*/ 654662 h 1960491"/>
                <a:gd name="connsiteX437" fmla="*/ 2117809 w 3296788"/>
                <a:gd name="connsiteY437" fmla="*/ 623601 h 1960491"/>
                <a:gd name="connsiteX438" fmla="*/ 2208900 w 3296788"/>
                <a:gd name="connsiteY438" fmla="*/ 569243 h 1960491"/>
                <a:gd name="connsiteX439" fmla="*/ 2225491 w 3296788"/>
                <a:gd name="connsiteY439" fmla="*/ 564551 h 1960491"/>
                <a:gd name="connsiteX440" fmla="*/ 1842421 w 3296788"/>
                <a:gd name="connsiteY440" fmla="*/ 561274 h 1960491"/>
                <a:gd name="connsiteX441" fmla="*/ 1859104 w 3296788"/>
                <a:gd name="connsiteY441" fmla="*/ 565093 h 1960491"/>
                <a:gd name="connsiteX442" fmla="*/ 1946119 w 3296788"/>
                <a:gd name="connsiteY442" fmla="*/ 613841 h 1960491"/>
                <a:gd name="connsiteX443" fmla="*/ 1945465 w 3296788"/>
                <a:gd name="connsiteY443" fmla="*/ 645690 h 1960491"/>
                <a:gd name="connsiteX444" fmla="*/ 1852561 w 3296788"/>
                <a:gd name="connsiteY444" fmla="*/ 699639 h 1960491"/>
                <a:gd name="connsiteX445" fmla="*/ 1818540 w 3296788"/>
                <a:gd name="connsiteY445" fmla="*/ 700289 h 1960491"/>
                <a:gd name="connsiteX446" fmla="*/ 1734142 w 3296788"/>
                <a:gd name="connsiteY446" fmla="*/ 652190 h 1960491"/>
                <a:gd name="connsiteX447" fmla="*/ 1734142 w 3296788"/>
                <a:gd name="connsiteY447" fmla="*/ 620341 h 1960491"/>
                <a:gd name="connsiteX448" fmla="*/ 1825737 w 3296788"/>
                <a:gd name="connsiteY448" fmla="*/ 565743 h 1960491"/>
                <a:gd name="connsiteX449" fmla="*/ 1842421 w 3296788"/>
                <a:gd name="connsiteY449" fmla="*/ 561274 h 1960491"/>
                <a:gd name="connsiteX450" fmla="*/ 3184875 w 3296788"/>
                <a:gd name="connsiteY450" fmla="*/ 463507 h 1960491"/>
                <a:gd name="connsiteX451" fmla="*/ 3201223 w 3296788"/>
                <a:gd name="connsiteY451" fmla="*/ 467813 h 1960491"/>
                <a:gd name="connsiteX452" fmla="*/ 3287759 w 3296788"/>
                <a:gd name="connsiteY452" fmla="*/ 515912 h 1960491"/>
                <a:gd name="connsiteX453" fmla="*/ 3287759 w 3296788"/>
                <a:gd name="connsiteY453" fmla="*/ 547761 h 1960491"/>
                <a:gd name="connsiteX454" fmla="*/ 3194716 w 3296788"/>
                <a:gd name="connsiteY454" fmla="*/ 602359 h 1960491"/>
                <a:gd name="connsiteX455" fmla="*/ 3161533 w 3296788"/>
                <a:gd name="connsiteY455" fmla="*/ 603009 h 1960491"/>
                <a:gd name="connsiteX456" fmla="*/ 3076949 w 3296788"/>
                <a:gd name="connsiteY456" fmla="*/ 554261 h 1960491"/>
                <a:gd name="connsiteX457" fmla="*/ 3076949 w 3296788"/>
                <a:gd name="connsiteY457" fmla="*/ 523062 h 1960491"/>
                <a:gd name="connsiteX458" fmla="*/ 3168040 w 3296788"/>
                <a:gd name="connsiteY458" fmla="*/ 468463 h 1960491"/>
                <a:gd name="connsiteX459" fmla="*/ 3184875 w 3296788"/>
                <a:gd name="connsiteY459" fmla="*/ 463507 h 1960491"/>
                <a:gd name="connsiteX460" fmla="*/ 2801554 w 3296788"/>
                <a:gd name="connsiteY460" fmla="*/ 457982 h 1960491"/>
                <a:gd name="connsiteX461" fmla="*/ 2818145 w 3296788"/>
                <a:gd name="connsiteY461" fmla="*/ 462026 h 1960491"/>
                <a:gd name="connsiteX462" fmla="*/ 2904681 w 3296788"/>
                <a:gd name="connsiteY462" fmla="*/ 509913 h 1960491"/>
                <a:gd name="connsiteX463" fmla="*/ 2904030 w 3296788"/>
                <a:gd name="connsiteY463" fmla="*/ 541622 h 1960491"/>
                <a:gd name="connsiteX464" fmla="*/ 2811638 w 3296788"/>
                <a:gd name="connsiteY464" fmla="*/ 595980 h 1960491"/>
                <a:gd name="connsiteX465" fmla="*/ 2777805 w 3296788"/>
                <a:gd name="connsiteY465" fmla="*/ 596627 h 1960491"/>
                <a:gd name="connsiteX466" fmla="*/ 2693871 w 3296788"/>
                <a:gd name="connsiteY466" fmla="*/ 548093 h 1960491"/>
                <a:gd name="connsiteX467" fmla="*/ 2693871 w 3296788"/>
                <a:gd name="connsiteY467" fmla="*/ 516384 h 1960491"/>
                <a:gd name="connsiteX468" fmla="*/ 2784962 w 3296788"/>
                <a:gd name="connsiteY468" fmla="*/ 462673 h 1960491"/>
                <a:gd name="connsiteX469" fmla="*/ 2801554 w 3296788"/>
                <a:gd name="connsiteY469" fmla="*/ 457982 h 1960491"/>
                <a:gd name="connsiteX470" fmla="*/ 2418803 w 3296788"/>
                <a:gd name="connsiteY470" fmla="*/ 452220 h 1960491"/>
                <a:gd name="connsiteX471" fmla="*/ 2435440 w 3296788"/>
                <a:gd name="connsiteY471" fmla="*/ 456264 h 1960491"/>
                <a:gd name="connsiteX472" fmla="*/ 2522216 w 3296788"/>
                <a:gd name="connsiteY472" fmla="*/ 504798 h 1960491"/>
                <a:gd name="connsiteX473" fmla="*/ 2521563 w 3296788"/>
                <a:gd name="connsiteY473" fmla="*/ 536507 h 1960491"/>
                <a:gd name="connsiteX474" fmla="*/ 2428916 w 3296788"/>
                <a:gd name="connsiteY474" fmla="*/ 590218 h 1960491"/>
                <a:gd name="connsiteX475" fmla="*/ 2394989 w 3296788"/>
                <a:gd name="connsiteY475" fmla="*/ 590865 h 1960491"/>
                <a:gd name="connsiteX476" fmla="*/ 2310171 w 3296788"/>
                <a:gd name="connsiteY476" fmla="*/ 542978 h 1960491"/>
                <a:gd name="connsiteX477" fmla="*/ 2310171 w 3296788"/>
                <a:gd name="connsiteY477" fmla="*/ 511269 h 1960491"/>
                <a:gd name="connsiteX478" fmla="*/ 2402166 w 3296788"/>
                <a:gd name="connsiteY478" fmla="*/ 456911 h 1960491"/>
                <a:gd name="connsiteX479" fmla="*/ 2418803 w 3296788"/>
                <a:gd name="connsiteY479" fmla="*/ 452220 h 1960491"/>
                <a:gd name="connsiteX480" fmla="*/ 1649430 w 3296788"/>
                <a:gd name="connsiteY480" fmla="*/ 452220 h 1960491"/>
                <a:gd name="connsiteX481" fmla="*/ 1666021 w 3296788"/>
                <a:gd name="connsiteY481" fmla="*/ 456265 h 1960491"/>
                <a:gd name="connsiteX482" fmla="*/ 1752557 w 3296788"/>
                <a:gd name="connsiteY482" fmla="*/ 504799 h 1960491"/>
                <a:gd name="connsiteX483" fmla="*/ 1751906 w 3296788"/>
                <a:gd name="connsiteY483" fmla="*/ 536508 h 1960491"/>
                <a:gd name="connsiteX484" fmla="*/ 1659514 w 3296788"/>
                <a:gd name="connsiteY484" fmla="*/ 590218 h 1960491"/>
                <a:gd name="connsiteX485" fmla="*/ 1625681 w 3296788"/>
                <a:gd name="connsiteY485" fmla="*/ 590866 h 1960491"/>
                <a:gd name="connsiteX486" fmla="*/ 1541747 w 3296788"/>
                <a:gd name="connsiteY486" fmla="*/ 542979 h 1960491"/>
                <a:gd name="connsiteX487" fmla="*/ 1541747 w 3296788"/>
                <a:gd name="connsiteY487" fmla="*/ 511270 h 1960491"/>
                <a:gd name="connsiteX488" fmla="*/ 1632838 w 3296788"/>
                <a:gd name="connsiteY488" fmla="*/ 456912 h 1960491"/>
                <a:gd name="connsiteX489" fmla="*/ 1649430 w 3296788"/>
                <a:gd name="connsiteY489" fmla="*/ 452220 h 1960491"/>
                <a:gd name="connsiteX490" fmla="*/ 2032754 w 3296788"/>
                <a:gd name="connsiteY490" fmla="*/ 446217 h 1960491"/>
                <a:gd name="connsiteX491" fmla="*/ 2049102 w 3296788"/>
                <a:gd name="connsiteY491" fmla="*/ 450504 h 1960491"/>
                <a:gd name="connsiteX492" fmla="*/ 2135638 w 3296788"/>
                <a:gd name="connsiteY492" fmla="*/ 498391 h 1960491"/>
                <a:gd name="connsiteX493" fmla="*/ 2135638 w 3296788"/>
                <a:gd name="connsiteY493" fmla="*/ 529453 h 1960491"/>
                <a:gd name="connsiteX494" fmla="*/ 2042595 w 3296788"/>
                <a:gd name="connsiteY494" fmla="*/ 584458 h 1960491"/>
                <a:gd name="connsiteX495" fmla="*/ 2009412 w 3296788"/>
                <a:gd name="connsiteY495" fmla="*/ 584458 h 1960491"/>
                <a:gd name="connsiteX496" fmla="*/ 1924828 w 3296788"/>
                <a:gd name="connsiteY496" fmla="*/ 535924 h 1960491"/>
                <a:gd name="connsiteX497" fmla="*/ 1924828 w 3296788"/>
                <a:gd name="connsiteY497" fmla="*/ 504862 h 1960491"/>
                <a:gd name="connsiteX498" fmla="*/ 2015919 w 3296788"/>
                <a:gd name="connsiteY498" fmla="*/ 451151 h 1960491"/>
                <a:gd name="connsiteX499" fmla="*/ 2032754 w 3296788"/>
                <a:gd name="connsiteY499" fmla="*/ 446217 h 1960491"/>
                <a:gd name="connsiteX500" fmla="*/ 2991740 w 3296788"/>
                <a:gd name="connsiteY500" fmla="*/ 345333 h 1960491"/>
                <a:gd name="connsiteX501" fmla="*/ 3008622 w 3296788"/>
                <a:gd name="connsiteY501" fmla="*/ 349070 h 1960491"/>
                <a:gd name="connsiteX502" fmla="*/ 3095398 w 3296788"/>
                <a:gd name="connsiteY502" fmla="*/ 397818 h 1960491"/>
                <a:gd name="connsiteX503" fmla="*/ 3094745 w 3296788"/>
                <a:gd name="connsiteY503" fmla="*/ 429667 h 1960491"/>
                <a:gd name="connsiteX504" fmla="*/ 3002098 w 3296788"/>
                <a:gd name="connsiteY504" fmla="*/ 483615 h 1960491"/>
                <a:gd name="connsiteX505" fmla="*/ 2968171 w 3296788"/>
                <a:gd name="connsiteY505" fmla="*/ 484265 h 1960491"/>
                <a:gd name="connsiteX506" fmla="*/ 2883353 w 3296788"/>
                <a:gd name="connsiteY506" fmla="*/ 436167 h 1960491"/>
                <a:gd name="connsiteX507" fmla="*/ 2883353 w 3296788"/>
                <a:gd name="connsiteY507" fmla="*/ 404318 h 1960491"/>
                <a:gd name="connsiteX508" fmla="*/ 2975348 w 3296788"/>
                <a:gd name="connsiteY508" fmla="*/ 350370 h 1960491"/>
                <a:gd name="connsiteX509" fmla="*/ 2991740 w 3296788"/>
                <a:gd name="connsiteY509" fmla="*/ 345333 h 1960491"/>
                <a:gd name="connsiteX510" fmla="*/ 1842420 w 3296788"/>
                <a:gd name="connsiteY510" fmla="*/ 339653 h 1960491"/>
                <a:gd name="connsiteX511" fmla="*/ 1859103 w 3296788"/>
                <a:gd name="connsiteY511" fmla="*/ 343959 h 1960491"/>
                <a:gd name="connsiteX512" fmla="*/ 1946118 w 3296788"/>
                <a:gd name="connsiteY512" fmla="*/ 392057 h 1960491"/>
                <a:gd name="connsiteX513" fmla="*/ 1945464 w 3296788"/>
                <a:gd name="connsiteY513" fmla="*/ 423256 h 1960491"/>
                <a:gd name="connsiteX514" fmla="*/ 1852560 w 3296788"/>
                <a:gd name="connsiteY514" fmla="*/ 477854 h 1960491"/>
                <a:gd name="connsiteX515" fmla="*/ 1818539 w 3296788"/>
                <a:gd name="connsiteY515" fmla="*/ 478504 h 1960491"/>
                <a:gd name="connsiteX516" fmla="*/ 1734141 w 3296788"/>
                <a:gd name="connsiteY516" fmla="*/ 429756 h 1960491"/>
                <a:gd name="connsiteX517" fmla="*/ 1734141 w 3296788"/>
                <a:gd name="connsiteY517" fmla="*/ 398557 h 1960491"/>
                <a:gd name="connsiteX518" fmla="*/ 1825736 w 3296788"/>
                <a:gd name="connsiteY518" fmla="*/ 344609 h 1960491"/>
                <a:gd name="connsiteX519" fmla="*/ 1842420 w 3296788"/>
                <a:gd name="connsiteY519" fmla="*/ 339653 h 1960491"/>
                <a:gd name="connsiteX520" fmla="*/ 2608815 w 3296788"/>
                <a:gd name="connsiteY520" fmla="*/ 339652 h 1960491"/>
                <a:gd name="connsiteX521" fmla="*/ 2625163 w 3296788"/>
                <a:gd name="connsiteY521" fmla="*/ 343958 h 1960491"/>
                <a:gd name="connsiteX522" fmla="*/ 2711699 w 3296788"/>
                <a:gd name="connsiteY522" fmla="*/ 392056 h 1960491"/>
                <a:gd name="connsiteX523" fmla="*/ 2711699 w 3296788"/>
                <a:gd name="connsiteY523" fmla="*/ 423255 h 1960491"/>
                <a:gd name="connsiteX524" fmla="*/ 2618656 w 3296788"/>
                <a:gd name="connsiteY524" fmla="*/ 477853 h 1960491"/>
                <a:gd name="connsiteX525" fmla="*/ 2585473 w 3296788"/>
                <a:gd name="connsiteY525" fmla="*/ 478503 h 1960491"/>
                <a:gd name="connsiteX526" fmla="*/ 2500889 w 3296788"/>
                <a:gd name="connsiteY526" fmla="*/ 429755 h 1960491"/>
                <a:gd name="connsiteX527" fmla="*/ 2500889 w 3296788"/>
                <a:gd name="connsiteY527" fmla="*/ 398556 h 1960491"/>
                <a:gd name="connsiteX528" fmla="*/ 2591980 w 3296788"/>
                <a:gd name="connsiteY528" fmla="*/ 344608 h 1960491"/>
                <a:gd name="connsiteX529" fmla="*/ 2608815 w 3296788"/>
                <a:gd name="connsiteY529" fmla="*/ 339652 h 1960491"/>
                <a:gd name="connsiteX530" fmla="*/ 2225492 w 3296788"/>
                <a:gd name="connsiteY530" fmla="*/ 333811 h 1960491"/>
                <a:gd name="connsiteX531" fmla="*/ 2242083 w 3296788"/>
                <a:gd name="connsiteY531" fmla="*/ 338198 h 1960491"/>
                <a:gd name="connsiteX532" fmla="*/ 2328619 w 3296788"/>
                <a:gd name="connsiteY532" fmla="*/ 386296 h 1960491"/>
                <a:gd name="connsiteX533" fmla="*/ 2327968 w 3296788"/>
                <a:gd name="connsiteY533" fmla="*/ 418145 h 1960491"/>
                <a:gd name="connsiteX534" fmla="*/ 2235576 w 3296788"/>
                <a:gd name="connsiteY534" fmla="*/ 472743 h 1960491"/>
                <a:gd name="connsiteX535" fmla="*/ 2201743 w 3296788"/>
                <a:gd name="connsiteY535" fmla="*/ 472743 h 1960491"/>
                <a:gd name="connsiteX536" fmla="*/ 2117809 w 3296788"/>
                <a:gd name="connsiteY536" fmla="*/ 424645 h 1960491"/>
                <a:gd name="connsiteX537" fmla="*/ 2117809 w 3296788"/>
                <a:gd name="connsiteY537" fmla="*/ 393446 h 1960491"/>
                <a:gd name="connsiteX538" fmla="*/ 2208900 w 3296788"/>
                <a:gd name="connsiteY538" fmla="*/ 338198 h 1960491"/>
                <a:gd name="connsiteX539" fmla="*/ 2225492 w 3296788"/>
                <a:gd name="connsiteY539" fmla="*/ 333811 h 1960491"/>
                <a:gd name="connsiteX540" fmla="*/ 2801554 w 3296788"/>
                <a:gd name="connsiteY540" fmla="*/ 227322 h 1960491"/>
                <a:gd name="connsiteX541" fmla="*/ 2818145 w 3296788"/>
                <a:gd name="connsiteY541" fmla="*/ 231628 h 1960491"/>
                <a:gd name="connsiteX542" fmla="*/ 2904681 w 3296788"/>
                <a:gd name="connsiteY542" fmla="*/ 279727 h 1960491"/>
                <a:gd name="connsiteX543" fmla="*/ 2904030 w 3296788"/>
                <a:gd name="connsiteY543" fmla="*/ 311576 h 1960491"/>
                <a:gd name="connsiteX544" fmla="*/ 2811638 w 3296788"/>
                <a:gd name="connsiteY544" fmla="*/ 366174 h 1960491"/>
                <a:gd name="connsiteX545" fmla="*/ 2777805 w 3296788"/>
                <a:gd name="connsiteY545" fmla="*/ 366174 h 1960491"/>
                <a:gd name="connsiteX546" fmla="*/ 2693871 w 3296788"/>
                <a:gd name="connsiteY546" fmla="*/ 318076 h 1960491"/>
                <a:gd name="connsiteX547" fmla="*/ 2693871 w 3296788"/>
                <a:gd name="connsiteY547" fmla="*/ 286227 h 1960491"/>
                <a:gd name="connsiteX548" fmla="*/ 2784962 w 3296788"/>
                <a:gd name="connsiteY548" fmla="*/ 232278 h 1960491"/>
                <a:gd name="connsiteX549" fmla="*/ 2801554 w 3296788"/>
                <a:gd name="connsiteY549" fmla="*/ 227322 h 1960491"/>
                <a:gd name="connsiteX550" fmla="*/ 2032752 w 3296788"/>
                <a:gd name="connsiteY550" fmla="*/ 227322 h 1960491"/>
                <a:gd name="connsiteX551" fmla="*/ 2049100 w 3296788"/>
                <a:gd name="connsiteY551" fmla="*/ 231628 h 1960491"/>
                <a:gd name="connsiteX552" fmla="*/ 2135636 w 3296788"/>
                <a:gd name="connsiteY552" fmla="*/ 279726 h 1960491"/>
                <a:gd name="connsiteX553" fmla="*/ 2135636 w 3296788"/>
                <a:gd name="connsiteY553" fmla="*/ 311575 h 1960491"/>
                <a:gd name="connsiteX554" fmla="*/ 2042593 w 3296788"/>
                <a:gd name="connsiteY554" fmla="*/ 366174 h 1960491"/>
                <a:gd name="connsiteX555" fmla="*/ 2009410 w 3296788"/>
                <a:gd name="connsiteY555" fmla="*/ 366174 h 1960491"/>
                <a:gd name="connsiteX556" fmla="*/ 1924826 w 3296788"/>
                <a:gd name="connsiteY556" fmla="*/ 318075 h 1960491"/>
                <a:gd name="connsiteX557" fmla="*/ 1924826 w 3296788"/>
                <a:gd name="connsiteY557" fmla="*/ 286226 h 1960491"/>
                <a:gd name="connsiteX558" fmla="*/ 2015917 w 3296788"/>
                <a:gd name="connsiteY558" fmla="*/ 232278 h 1960491"/>
                <a:gd name="connsiteX559" fmla="*/ 2032752 w 3296788"/>
                <a:gd name="connsiteY559" fmla="*/ 227322 h 1960491"/>
                <a:gd name="connsiteX560" fmla="*/ 2418803 w 3296788"/>
                <a:gd name="connsiteY560" fmla="*/ 221560 h 1960491"/>
                <a:gd name="connsiteX561" fmla="*/ 2435440 w 3296788"/>
                <a:gd name="connsiteY561" fmla="*/ 225866 h 1960491"/>
                <a:gd name="connsiteX562" fmla="*/ 2522216 w 3296788"/>
                <a:gd name="connsiteY562" fmla="*/ 273965 h 1960491"/>
                <a:gd name="connsiteX563" fmla="*/ 2521563 w 3296788"/>
                <a:gd name="connsiteY563" fmla="*/ 305814 h 1960491"/>
                <a:gd name="connsiteX564" fmla="*/ 2428916 w 3296788"/>
                <a:gd name="connsiteY564" fmla="*/ 360412 h 1960491"/>
                <a:gd name="connsiteX565" fmla="*/ 2394989 w 3296788"/>
                <a:gd name="connsiteY565" fmla="*/ 361062 h 1960491"/>
                <a:gd name="connsiteX566" fmla="*/ 2310171 w 3296788"/>
                <a:gd name="connsiteY566" fmla="*/ 312314 h 1960491"/>
                <a:gd name="connsiteX567" fmla="*/ 2310171 w 3296788"/>
                <a:gd name="connsiteY567" fmla="*/ 281115 h 1960491"/>
                <a:gd name="connsiteX568" fmla="*/ 2402166 w 3296788"/>
                <a:gd name="connsiteY568" fmla="*/ 226516 h 1960491"/>
                <a:gd name="connsiteX569" fmla="*/ 2418803 w 3296788"/>
                <a:gd name="connsiteY569" fmla="*/ 221560 h 1960491"/>
                <a:gd name="connsiteX570" fmla="*/ 2225490 w 3296788"/>
                <a:gd name="connsiteY570" fmla="*/ 112110 h 1960491"/>
                <a:gd name="connsiteX571" fmla="*/ 2242081 w 3296788"/>
                <a:gd name="connsiteY571" fmla="*/ 116416 h 1960491"/>
                <a:gd name="connsiteX572" fmla="*/ 2328617 w 3296788"/>
                <a:gd name="connsiteY572" fmla="*/ 164514 h 1960491"/>
                <a:gd name="connsiteX573" fmla="*/ 2327966 w 3296788"/>
                <a:gd name="connsiteY573" fmla="*/ 196363 h 1960491"/>
                <a:gd name="connsiteX574" fmla="*/ 2235574 w 3296788"/>
                <a:gd name="connsiteY574" fmla="*/ 250962 h 1960491"/>
                <a:gd name="connsiteX575" fmla="*/ 2201741 w 3296788"/>
                <a:gd name="connsiteY575" fmla="*/ 251612 h 1960491"/>
                <a:gd name="connsiteX576" fmla="*/ 2117807 w 3296788"/>
                <a:gd name="connsiteY576" fmla="*/ 202863 h 1960491"/>
                <a:gd name="connsiteX577" fmla="*/ 2117807 w 3296788"/>
                <a:gd name="connsiteY577" fmla="*/ 171664 h 1960491"/>
                <a:gd name="connsiteX578" fmla="*/ 2208898 w 3296788"/>
                <a:gd name="connsiteY578" fmla="*/ 117066 h 1960491"/>
                <a:gd name="connsiteX579" fmla="*/ 2225490 w 3296788"/>
                <a:gd name="connsiteY579" fmla="*/ 112110 h 1960491"/>
                <a:gd name="connsiteX580" fmla="*/ 2608815 w 3296788"/>
                <a:gd name="connsiteY580" fmla="*/ 109464 h 1960491"/>
                <a:gd name="connsiteX581" fmla="*/ 2625163 w 3296788"/>
                <a:gd name="connsiteY581" fmla="*/ 113508 h 1960491"/>
                <a:gd name="connsiteX582" fmla="*/ 2711699 w 3296788"/>
                <a:gd name="connsiteY582" fmla="*/ 162042 h 1960491"/>
                <a:gd name="connsiteX583" fmla="*/ 2711699 w 3296788"/>
                <a:gd name="connsiteY583" fmla="*/ 193103 h 1960491"/>
                <a:gd name="connsiteX584" fmla="*/ 2618656 w 3296788"/>
                <a:gd name="connsiteY584" fmla="*/ 247461 h 1960491"/>
                <a:gd name="connsiteX585" fmla="*/ 2585473 w 3296788"/>
                <a:gd name="connsiteY585" fmla="*/ 248108 h 1960491"/>
                <a:gd name="connsiteX586" fmla="*/ 2500889 w 3296788"/>
                <a:gd name="connsiteY586" fmla="*/ 199575 h 1960491"/>
                <a:gd name="connsiteX587" fmla="*/ 2500889 w 3296788"/>
                <a:gd name="connsiteY587" fmla="*/ 168513 h 1960491"/>
                <a:gd name="connsiteX588" fmla="*/ 2591980 w 3296788"/>
                <a:gd name="connsiteY588" fmla="*/ 114155 h 1960491"/>
                <a:gd name="connsiteX589" fmla="*/ 2608815 w 3296788"/>
                <a:gd name="connsiteY589" fmla="*/ 109464 h 1960491"/>
                <a:gd name="connsiteX590" fmla="*/ 2418801 w 3296788"/>
                <a:gd name="connsiteY590" fmla="*/ 13 h 1960491"/>
                <a:gd name="connsiteX591" fmla="*/ 2435438 w 3296788"/>
                <a:gd name="connsiteY591" fmla="*/ 4058 h 1960491"/>
                <a:gd name="connsiteX592" fmla="*/ 2522214 w 3296788"/>
                <a:gd name="connsiteY592" fmla="*/ 52591 h 1960491"/>
                <a:gd name="connsiteX593" fmla="*/ 2521561 w 3296788"/>
                <a:gd name="connsiteY593" fmla="*/ 83653 h 1960491"/>
                <a:gd name="connsiteX594" fmla="*/ 2428914 w 3296788"/>
                <a:gd name="connsiteY594" fmla="*/ 138010 h 1960491"/>
                <a:gd name="connsiteX595" fmla="*/ 2394987 w 3296788"/>
                <a:gd name="connsiteY595" fmla="*/ 138658 h 1960491"/>
                <a:gd name="connsiteX596" fmla="*/ 2310169 w 3296788"/>
                <a:gd name="connsiteY596" fmla="*/ 90124 h 1960491"/>
                <a:gd name="connsiteX597" fmla="*/ 2310169 w 3296788"/>
                <a:gd name="connsiteY597" fmla="*/ 59063 h 1960491"/>
                <a:gd name="connsiteX598" fmla="*/ 2402164 w 3296788"/>
                <a:gd name="connsiteY598" fmla="*/ 4705 h 1960491"/>
                <a:gd name="connsiteX599" fmla="*/ 2418801 w 3296788"/>
                <a:gd name="connsiteY599" fmla="*/ 13 h 196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</a:cxnLst>
              <a:rect l="l" t="t" r="r" b="b"/>
              <a:pathLst>
                <a:path w="3296788" h="1960491">
                  <a:moveTo>
                    <a:pt x="883514" y="1817173"/>
                  </a:moveTo>
                  <a:cubicBezTo>
                    <a:pt x="889289" y="1817010"/>
                    <a:pt x="894982" y="1818316"/>
                    <a:pt x="899862" y="1820927"/>
                  </a:cubicBezTo>
                  <a:lnTo>
                    <a:pt x="986398" y="1869893"/>
                  </a:lnTo>
                  <a:cubicBezTo>
                    <a:pt x="998760" y="1877074"/>
                    <a:pt x="998110" y="1894702"/>
                    <a:pt x="986398" y="1901883"/>
                  </a:cubicBezTo>
                  <a:lnTo>
                    <a:pt x="893355" y="1955419"/>
                  </a:lnTo>
                  <a:cubicBezTo>
                    <a:pt x="883596" y="1961947"/>
                    <a:pt x="870583" y="1961947"/>
                    <a:pt x="860172" y="1956724"/>
                  </a:cubicBezTo>
                  <a:lnTo>
                    <a:pt x="775588" y="1908412"/>
                  </a:lnTo>
                  <a:cubicBezTo>
                    <a:pt x="763226" y="1901230"/>
                    <a:pt x="763877" y="1883603"/>
                    <a:pt x="775588" y="1876421"/>
                  </a:cubicBezTo>
                  <a:lnTo>
                    <a:pt x="866679" y="1822233"/>
                  </a:lnTo>
                  <a:cubicBezTo>
                    <a:pt x="871884" y="1818969"/>
                    <a:pt x="877740" y="1817336"/>
                    <a:pt x="883514" y="1817173"/>
                  </a:cubicBezTo>
                  <a:close/>
                  <a:moveTo>
                    <a:pt x="1076253" y="1705153"/>
                  </a:moveTo>
                  <a:cubicBezTo>
                    <a:pt x="1081946" y="1704991"/>
                    <a:pt x="1087639" y="1706285"/>
                    <a:pt x="1092844" y="1709197"/>
                  </a:cubicBezTo>
                  <a:lnTo>
                    <a:pt x="1179380" y="1757084"/>
                  </a:lnTo>
                  <a:cubicBezTo>
                    <a:pt x="1191742" y="1764202"/>
                    <a:pt x="1191092" y="1781674"/>
                    <a:pt x="1178729" y="1788145"/>
                  </a:cubicBezTo>
                  <a:lnTo>
                    <a:pt x="1086337" y="1843150"/>
                  </a:lnTo>
                  <a:cubicBezTo>
                    <a:pt x="1075927" y="1848974"/>
                    <a:pt x="1062914" y="1849621"/>
                    <a:pt x="1053154" y="1843150"/>
                  </a:cubicBezTo>
                  <a:lnTo>
                    <a:pt x="968570" y="1795264"/>
                  </a:lnTo>
                  <a:cubicBezTo>
                    <a:pt x="956208" y="1788145"/>
                    <a:pt x="956859" y="1771320"/>
                    <a:pt x="968570" y="1763555"/>
                  </a:cubicBezTo>
                  <a:lnTo>
                    <a:pt x="1059661" y="1709844"/>
                  </a:lnTo>
                  <a:cubicBezTo>
                    <a:pt x="1064866" y="1706932"/>
                    <a:pt x="1070559" y="1705315"/>
                    <a:pt x="1076253" y="1705153"/>
                  </a:cubicBezTo>
                  <a:close/>
                  <a:moveTo>
                    <a:pt x="693747" y="1699148"/>
                  </a:moveTo>
                  <a:cubicBezTo>
                    <a:pt x="699537" y="1699067"/>
                    <a:pt x="705246" y="1700523"/>
                    <a:pt x="710139" y="1703435"/>
                  </a:cubicBezTo>
                  <a:lnTo>
                    <a:pt x="796915" y="1751969"/>
                  </a:lnTo>
                  <a:cubicBezTo>
                    <a:pt x="808659" y="1758440"/>
                    <a:pt x="808659" y="1775912"/>
                    <a:pt x="796262" y="1783030"/>
                  </a:cubicBezTo>
                  <a:lnTo>
                    <a:pt x="703615" y="1837388"/>
                  </a:lnTo>
                  <a:cubicBezTo>
                    <a:pt x="693176" y="1843212"/>
                    <a:pt x="680127" y="1843859"/>
                    <a:pt x="670340" y="1838035"/>
                  </a:cubicBezTo>
                  <a:lnTo>
                    <a:pt x="584870" y="1789502"/>
                  </a:lnTo>
                  <a:cubicBezTo>
                    <a:pt x="573126" y="1782383"/>
                    <a:pt x="573126" y="1765558"/>
                    <a:pt x="584870" y="1758440"/>
                  </a:cubicBezTo>
                  <a:lnTo>
                    <a:pt x="676865" y="1704082"/>
                  </a:lnTo>
                  <a:cubicBezTo>
                    <a:pt x="682085" y="1700847"/>
                    <a:pt x="687957" y="1699229"/>
                    <a:pt x="693747" y="1699148"/>
                  </a:cubicBezTo>
                  <a:close/>
                  <a:moveTo>
                    <a:pt x="1266684" y="1589704"/>
                  </a:moveTo>
                  <a:cubicBezTo>
                    <a:pt x="1272393" y="1589623"/>
                    <a:pt x="1278102" y="1591085"/>
                    <a:pt x="1283321" y="1594010"/>
                  </a:cubicBezTo>
                  <a:lnTo>
                    <a:pt x="1370097" y="1642108"/>
                  </a:lnTo>
                  <a:cubicBezTo>
                    <a:pt x="1381841" y="1649258"/>
                    <a:pt x="1381841" y="1666808"/>
                    <a:pt x="1369444" y="1673957"/>
                  </a:cubicBezTo>
                  <a:lnTo>
                    <a:pt x="1276797" y="1728555"/>
                  </a:lnTo>
                  <a:cubicBezTo>
                    <a:pt x="1266358" y="1734405"/>
                    <a:pt x="1253309" y="1734405"/>
                    <a:pt x="1242870" y="1729205"/>
                  </a:cubicBezTo>
                  <a:lnTo>
                    <a:pt x="1158052" y="1680457"/>
                  </a:lnTo>
                  <a:cubicBezTo>
                    <a:pt x="1146308" y="1673307"/>
                    <a:pt x="1146308" y="1656408"/>
                    <a:pt x="1158052" y="1649258"/>
                  </a:cubicBezTo>
                  <a:lnTo>
                    <a:pt x="1250047" y="1594660"/>
                  </a:lnTo>
                  <a:cubicBezTo>
                    <a:pt x="1255266" y="1591410"/>
                    <a:pt x="1260975" y="1589785"/>
                    <a:pt x="1266684" y="1589704"/>
                  </a:cubicBezTo>
                  <a:close/>
                  <a:moveTo>
                    <a:pt x="883514" y="1586662"/>
                  </a:moveTo>
                  <a:cubicBezTo>
                    <a:pt x="889289" y="1586580"/>
                    <a:pt x="894982" y="1587880"/>
                    <a:pt x="899862" y="1590480"/>
                  </a:cubicBezTo>
                  <a:lnTo>
                    <a:pt x="986398" y="1639229"/>
                  </a:lnTo>
                  <a:cubicBezTo>
                    <a:pt x="998760" y="1645729"/>
                    <a:pt x="998110" y="1663278"/>
                    <a:pt x="986398" y="1670428"/>
                  </a:cubicBezTo>
                  <a:lnTo>
                    <a:pt x="893355" y="1725026"/>
                  </a:lnTo>
                  <a:cubicBezTo>
                    <a:pt x="883596" y="1731526"/>
                    <a:pt x="870583" y="1731526"/>
                    <a:pt x="860172" y="1725676"/>
                  </a:cubicBezTo>
                  <a:lnTo>
                    <a:pt x="775588" y="1676928"/>
                  </a:lnTo>
                  <a:cubicBezTo>
                    <a:pt x="763226" y="1670428"/>
                    <a:pt x="763877" y="1652878"/>
                    <a:pt x="775588" y="1645729"/>
                  </a:cubicBezTo>
                  <a:lnTo>
                    <a:pt x="866679" y="1591130"/>
                  </a:lnTo>
                  <a:cubicBezTo>
                    <a:pt x="871884" y="1588205"/>
                    <a:pt x="877740" y="1586743"/>
                    <a:pt x="883514" y="1586662"/>
                  </a:cubicBezTo>
                  <a:close/>
                  <a:moveTo>
                    <a:pt x="500433" y="1581063"/>
                  </a:moveTo>
                  <a:cubicBezTo>
                    <a:pt x="506208" y="1580982"/>
                    <a:pt x="511901" y="1582444"/>
                    <a:pt x="516781" y="1585369"/>
                  </a:cubicBezTo>
                  <a:lnTo>
                    <a:pt x="603317" y="1633468"/>
                  </a:lnTo>
                  <a:cubicBezTo>
                    <a:pt x="615679" y="1639968"/>
                    <a:pt x="615029" y="1658167"/>
                    <a:pt x="602666" y="1665317"/>
                  </a:cubicBezTo>
                  <a:lnTo>
                    <a:pt x="510274" y="1719915"/>
                  </a:lnTo>
                  <a:cubicBezTo>
                    <a:pt x="499864" y="1725765"/>
                    <a:pt x="486851" y="1725765"/>
                    <a:pt x="477091" y="1719915"/>
                  </a:cubicBezTo>
                  <a:lnTo>
                    <a:pt x="392507" y="1671817"/>
                  </a:lnTo>
                  <a:cubicBezTo>
                    <a:pt x="380145" y="1664667"/>
                    <a:pt x="380796" y="1647117"/>
                    <a:pt x="392507" y="1639968"/>
                  </a:cubicBezTo>
                  <a:lnTo>
                    <a:pt x="483598" y="1586019"/>
                  </a:lnTo>
                  <a:cubicBezTo>
                    <a:pt x="488803" y="1582769"/>
                    <a:pt x="494659" y="1581144"/>
                    <a:pt x="500433" y="1581063"/>
                  </a:cubicBezTo>
                  <a:close/>
                  <a:moveTo>
                    <a:pt x="1076251" y="1471929"/>
                  </a:moveTo>
                  <a:cubicBezTo>
                    <a:pt x="1081944" y="1471848"/>
                    <a:pt x="1087637" y="1473304"/>
                    <a:pt x="1092842" y="1476539"/>
                  </a:cubicBezTo>
                  <a:lnTo>
                    <a:pt x="1179378" y="1524426"/>
                  </a:lnTo>
                  <a:cubicBezTo>
                    <a:pt x="1191740" y="1531545"/>
                    <a:pt x="1191090" y="1548370"/>
                    <a:pt x="1178727" y="1556135"/>
                  </a:cubicBezTo>
                  <a:lnTo>
                    <a:pt x="1086335" y="1610493"/>
                  </a:lnTo>
                  <a:cubicBezTo>
                    <a:pt x="1075925" y="1616317"/>
                    <a:pt x="1062912" y="1616317"/>
                    <a:pt x="1053152" y="1610493"/>
                  </a:cubicBezTo>
                  <a:lnTo>
                    <a:pt x="968568" y="1562606"/>
                  </a:lnTo>
                  <a:cubicBezTo>
                    <a:pt x="956206" y="1555488"/>
                    <a:pt x="956857" y="1538016"/>
                    <a:pt x="968568" y="1530897"/>
                  </a:cubicBezTo>
                  <a:lnTo>
                    <a:pt x="1059659" y="1476539"/>
                  </a:lnTo>
                  <a:cubicBezTo>
                    <a:pt x="1064864" y="1473627"/>
                    <a:pt x="1070557" y="1472009"/>
                    <a:pt x="1076251" y="1471929"/>
                  </a:cubicBezTo>
                  <a:close/>
                  <a:moveTo>
                    <a:pt x="693747" y="1468975"/>
                  </a:moveTo>
                  <a:cubicBezTo>
                    <a:pt x="699537" y="1468812"/>
                    <a:pt x="705246" y="1470112"/>
                    <a:pt x="710139" y="1473037"/>
                  </a:cubicBezTo>
                  <a:lnTo>
                    <a:pt x="796915" y="1521135"/>
                  </a:lnTo>
                  <a:cubicBezTo>
                    <a:pt x="808659" y="1528285"/>
                    <a:pt x="808659" y="1545835"/>
                    <a:pt x="796262" y="1552984"/>
                  </a:cubicBezTo>
                  <a:lnTo>
                    <a:pt x="703615" y="1606932"/>
                  </a:lnTo>
                  <a:cubicBezTo>
                    <a:pt x="693176" y="1613432"/>
                    <a:pt x="680127" y="1613432"/>
                    <a:pt x="670340" y="1607582"/>
                  </a:cubicBezTo>
                  <a:lnTo>
                    <a:pt x="584870" y="1559484"/>
                  </a:lnTo>
                  <a:cubicBezTo>
                    <a:pt x="573126" y="1552334"/>
                    <a:pt x="573126" y="1534785"/>
                    <a:pt x="584870" y="1527635"/>
                  </a:cubicBezTo>
                  <a:lnTo>
                    <a:pt x="676865" y="1473687"/>
                  </a:lnTo>
                  <a:cubicBezTo>
                    <a:pt x="682085" y="1470762"/>
                    <a:pt x="687957" y="1469137"/>
                    <a:pt x="693747" y="1468975"/>
                  </a:cubicBezTo>
                  <a:close/>
                  <a:moveTo>
                    <a:pt x="307453" y="1463207"/>
                  </a:moveTo>
                  <a:cubicBezTo>
                    <a:pt x="313228" y="1463045"/>
                    <a:pt x="318921" y="1464339"/>
                    <a:pt x="323801" y="1467251"/>
                  </a:cubicBezTo>
                  <a:lnTo>
                    <a:pt x="410337" y="1515138"/>
                  </a:lnTo>
                  <a:cubicBezTo>
                    <a:pt x="422699" y="1521609"/>
                    <a:pt x="422049" y="1539728"/>
                    <a:pt x="410337" y="1546846"/>
                  </a:cubicBezTo>
                  <a:lnTo>
                    <a:pt x="317294" y="1601204"/>
                  </a:lnTo>
                  <a:cubicBezTo>
                    <a:pt x="307535" y="1607028"/>
                    <a:pt x="294522" y="1607675"/>
                    <a:pt x="284111" y="1601204"/>
                  </a:cubicBezTo>
                  <a:lnTo>
                    <a:pt x="199527" y="1553318"/>
                  </a:lnTo>
                  <a:cubicBezTo>
                    <a:pt x="187165" y="1546199"/>
                    <a:pt x="187816" y="1529374"/>
                    <a:pt x="199527" y="1521609"/>
                  </a:cubicBezTo>
                  <a:lnTo>
                    <a:pt x="290618" y="1467898"/>
                  </a:lnTo>
                  <a:cubicBezTo>
                    <a:pt x="295823" y="1464986"/>
                    <a:pt x="301679" y="1463369"/>
                    <a:pt x="307453" y="1463207"/>
                  </a:cubicBezTo>
                  <a:close/>
                  <a:moveTo>
                    <a:pt x="1266682" y="1359198"/>
                  </a:moveTo>
                  <a:cubicBezTo>
                    <a:pt x="1272391" y="1359035"/>
                    <a:pt x="1278100" y="1360335"/>
                    <a:pt x="1283319" y="1362935"/>
                  </a:cubicBezTo>
                  <a:lnTo>
                    <a:pt x="1370095" y="1411683"/>
                  </a:lnTo>
                  <a:cubicBezTo>
                    <a:pt x="1381839" y="1418833"/>
                    <a:pt x="1381839" y="1436383"/>
                    <a:pt x="1369442" y="1443532"/>
                  </a:cubicBezTo>
                  <a:lnTo>
                    <a:pt x="1276795" y="1497480"/>
                  </a:lnTo>
                  <a:cubicBezTo>
                    <a:pt x="1266356" y="1503980"/>
                    <a:pt x="1253307" y="1503980"/>
                    <a:pt x="1242868" y="1498130"/>
                  </a:cubicBezTo>
                  <a:lnTo>
                    <a:pt x="1158050" y="1450032"/>
                  </a:lnTo>
                  <a:cubicBezTo>
                    <a:pt x="1146306" y="1442882"/>
                    <a:pt x="1146306" y="1425333"/>
                    <a:pt x="1158050" y="1418183"/>
                  </a:cubicBezTo>
                  <a:lnTo>
                    <a:pt x="1250045" y="1364235"/>
                  </a:lnTo>
                  <a:cubicBezTo>
                    <a:pt x="1255265" y="1360985"/>
                    <a:pt x="1260973" y="1359360"/>
                    <a:pt x="1266682" y="1359198"/>
                  </a:cubicBezTo>
                  <a:close/>
                  <a:moveTo>
                    <a:pt x="117685" y="1356636"/>
                  </a:moveTo>
                  <a:cubicBezTo>
                    <a:pt x="123475" y="1356474"/>
                    <a:pt x="129184" y="1357768"/>
                    <a:pt x="134077" y="1360680"/>
                  </a:cubicBezTo>
                  <a:lnTo>
                    <a:pt x="220853" y="1409214"/>
                  </a:lnTo>
                  <a:cubicBezTo>
                    <a:pt x="232597" y="1415685"/>
                    <a:pt x="232597" y="1433158"/>
                    <a:pt x="220853" y="1440276"/>
                  </a:cubicBezTo>
                  <a:lnTo>
                    <a:pt x="127553" y="1494634"/>
                  </a:lnTo>
                  <a:cubicBezTo>
                    <a:pt x="117114" y="1500458"/>
                    <a:pt x="104065" y="1501105"/>
                    <a:pt x="94278" y="1494634"/>
                  </a:cubicBezTo>
                  <a:lnTo>
                    <a:pt x="8808" y="1446747"/>
                  </a:lnTo>
                  <a:cubicBezTo>
                    <a:pt x="-2936" y="1439629"/>
                    <a:pt x="-2936" y="1422804"/>
                    <a:pt x="8808" y="1415685"/>
                  </a:cubicBezTo>
                  <a:lnTo>
                    <a:pt x="100803" y="1361327"/>
                  </a:lnTo>
                  <a:cubicBezTo>
                    <a:pt x="106023" y="1358415"/>
                    <a:pt x="111895" y="1356798"/>
                    <a:pt x="117685" y="1356636"/>
                  </a:cubicBezTo>
                  <a:close/>
                  <a:moveTo>
                    <a:pt x="883514" y="1356634"/>
                  </a:moveTo>
                  <a:cubicBezTo>
                    <a:pt x="889289" y="1356473"/>
                    <a:pt x="894982" y="1357767"/>
                    <a:pt x="899862" y="1360679"/>
                  </a:cubicBezTo>
                  <a:lnTo>
                    <a:pt x="986398" y="1409213"/>
                  </a:lnTo>
                  <a:cubicBezTo>
                    <a:pt x="998760" y="1415684"/>
                    <a:pt x="998110" y="1433156"/>
                    <a:pt x="986398" y="1440274"/>
                  </a:cubicBezTo>
                  <a:lnTo>
                    <a:pt x="893355" y="1494633"/>
                  </a:lnTo>
                  <a:cubicBezTo>
                    <a:pt x="883596" y="1500457"/>
                    <a:pt x="870583" y="1501104"/>
                    <a:pt x="860172" y="1494633"/>
                  </a:cubicBezTo>
                  <a:lnTo>
                    <a:pt x="775588" y="1446746"/>
                  </a:lnTo>
                  <a:cubicBezTo>
                    <a:pt x="763226" y="1439627"/>
                    <a:pt x="763877" y="1422802"/>
                    <a:pt x="775588" y="1415684"/>
                  </a:cubicBezTo>
                  <a:lnTo>
                    <a:pt x="866679" y="1361326"/>
                  </a:lnTo>
                  <a:cubicBezTo>
                    <a:pt x="871884" y="1358414"/>
                    <a:pt x="877740" y="1356796"/>
                    <a:pt x="883514" y="1356634"/>
                  </a:cubicBezTo>
                  <a:close/>
                  <a:moveTo>
                    <a:pt x="500432" y="1350483"/>
                  </a:moveTo>
                  <a:cubicBezTo>
                    <a:pt x="506207" y="1350402"/>
                    <a:pt x="511900" y="1351707"/>
                    <a:pt x="516780" y="1354319"/>
                  </a:cubicBezTo>
                  <a:lnTo>
                    <a:pt x="603316" y="1402631"/>
                  </a:lnTo>
                  <a:cubicBezTo>
                    <a:pt x="615678" y="1409813"/>
                    <a:pt x="615028" y="1427440"/>
                    <a:pt x="602665" y="1434622"/>
                  </a:cubicBezTo>
                  <a:lnTo>
                    <a:pt x="510273" y="1489464"/>
                  </a:lnTo>
                  <a:cubicBezTo>
                    <a:pt x="499863" y="1495339"/>
                    <a:pt x="486850" y="1495339"/>
                    <a:pt x="477090" y="1490116"/>
                  </a:cubicBezTo>
                  <a:lnTo>
                    <a:pt x="392506" y="1441151"/>
                  </a:lnTo>
                  <a:cubicBezTo>
                    <a:pt x="380144" y="1434622"/>
                    <a:pt x="380795" y="1416994"/>
                    <a:pt x="392506" y="1409813"/>
                  </a:cubicBezTo>
                  <a:lnTo>
                    <a:pt x="483597" y="1354972"/>
                  </a:lnTo>
                  <a:cubicBezTo>
                    <a:pt x="488802" y="1352034"/>
                    <a:pt x="494658" y="1350565"/>
                    <a:pt x="500432" y="1350483"/>
                  </a:cubicBezTo>
                  <a:close/>
                  <a:moveTo>
                    <a:pt x="1459575" y="1247184"/>
                  </a:moveTo>
                  <a:cubicBezTo>
                    <a:pt x="1465350" y="1247022"/>
                    <a:pt x="1471043" y="1248316"/>
                    <a:pt x="1475923" y="1251228"/>
                  </a:cubicBezTo>
                  <a:lnTo>
                    <a:pt x="1562459" y="1299762"/>
                  </a:lnTo>
                  <a:cubicBezTo>
                    <a:pt x="1574821" y="1305586"/>
                    <a:pt x="1574171" y="1323059"/>
                    <a:pt x="1562459" y="1330824"/>
                  </a:cubicBezTo>
                  <a:lnTo>
                    <a:pt x="1469416" y="1385182"/>
                  </a:lnTo>
                  <a:cubicBezTo>
                    <a:pt x="1459657" y="1391006"/>
                    <a:pt x="1446644" y="1391653"/>
                    <a:pt x="1436233" y="1385182"/>
                  </a:cubicBezTo>
                  <a:lnTo>
                    <a:pt x="1351649" y="1336648"/>
                  </a:lnTo>
                  <a:cubicBezTo>
                    <a:pt x="1339287" y="1330177"/>
                    <a:pt x="1339938" y="1313352"/>
                    <a:pt x="1351649" y="1305586"/>
                  </a:cubicBezTo>
                  <a:lnTo>
                    <a:pt x="1442740" y="1251875"/>
                  </a:lnTo>
                  <a:cubicBezTo>
                    <a:pt x="1447945" y="1248963"/>
                    <a:pt x="1453801" y="1247345"/>
                    <a:pt x="1459575" y="1247184"/>
                  </a:cubicBezTo>
                  <a:close/>
                  <a:moveTo>
                    <a:pt x="307452" y="1241188"/>
                  </a:moveTo>
                  <a:cubicBezTo>
                    <a:pt x="313227" y="1241106"/>
                    <a:pt x="318920" y="1242569"/>
                    <a:pt x="323800" y="1245494"/>
                  </a:cubicBezTo>
                  <a:lnTo>
                    <a:pt x="410336" y="1293592"/>
                  </a:lnTo>
                  <a:cubicBezTo>
                    <a:pt x="422698" y="1300742"/>
                    <a:pt x="422048" y="1318292"/>
                    <a:pt x="410336" y="1325441"/>
                  </a:cubicBezTo>
                  <a:lnTo>
                    <a:pt x="317293" y="1380040"/>
                  </a:lnTo>
                  <a:cubicBezTo>
                    <a:pt x="307534" y="1385890"/>
                    <a:pt x="294521" y="1385890"/>
                    <a:pt x="284110" y="1380690"/>
                  </a:cubicBezTo>
                  <a:lnTo>
                    <a:pt x="199526" y="1331941"/>
                  </a:lnTo>
                  <a:cubicBezTo>
                    <a:pt x="187164" y="1324791"/>
                    <a:pt x="187815" y="1307892"/>
                    <a:pt x="199526" y="1300742"/>
                  </a:cubicBezTo>
                  <a:lnTo>
                    <a:pt x="290617" y="1246144"/>
                  </a:lnTo>
                  <a:cubicBezTo>
                    <a:pt x="295822" y="1242894"/>
                    <a:pt x="301678" y="1241269"/>
                    <a:pt x="307452" y="1241188"/>
                  </a:cubicBezTo>
                  <a:close/>
                  <a:moveTo>
                    <a:pt x="1076251" y="1241187"/>
                  </a:moveTo>
                  <a:cubicBezTo>
                    <a:pt x="1081944" y="1241105"/>
                    <a:pt x="1087637" y="1242568"/>
                    <a:pt x="1092842" y="1245493"/>
                  </a:cubicBezTo>
                  <a:lnTo>
                    <a:pt x="1179378" y="1293591"/>
                  </a:lnTo>
                  <a:cubicBezTo>
                    <a:pt x="1191740" y="1300741"/>
                    <a:pt x="1191090" y="1318291"/>
                    <a:pt x="1178727" y="1325440"/>
                  </a:cubicBezTo>
                  <a:lnTo>
                    <a:pt x="1086335" y="1380039"/>
                  </a:lnTo>
                  <a:cubicBezTo>
                    <a:pt x="1075925" y="1385889"/>
                    <a:pt x="1062912" y="1385889"/>
                    <a:pt x="1053152" y="1380689"/>
                  </a:cubicBezTo>
                  <a:lnTo>
                    <a:pt x="968568" y="1331940"/>
                  </a:lnTo>
                  <a:cubicBezTo>
                    <a:pt x="956206" y="1324790"/>
                    <a:pt x="956857" y="1307891"/>
                    <a:pt x="968568" y="1300741"/>
                  </a:cubicBezTo>
                  <a:lnTo>
                    <a:pt x="1059659" y="1246143"/>
                  </a:lnTo>
                  <a:cubicBezTo>
                    <a:pt x="1064864" y="1242893"/>
                    <a:pt x="1070557" y="1241268"/>
                    <a:pt x="1076251" y="1241187"/>
                  </a:cubicBezTo>
                  <a:close/>
                  <a:moveTo>
                    <a:pt x="693746" y="1238226"/>
                  </a:moveTo>
                  <a:cubicBezTo>
                    <a:pt x="699536" y="1238226"/>
                    <a:pt x="705245" y="1239689"/>
                    <a:pt x="710138" y="1242614"/>
                  </a:cubicBezTo>
                  <a:lnTo>
                    <a:pt x="796914" y="1290712"/>
                  </a:lnTo>
                  <a:cubicBezTo>
                    <a:pt x="808658" y="1297212"/>
                    <a:pt x="808658" y="1314761"/>
                    <a:pt x="796261" y="1321911"/>
                  </a:cubicBezTo>
                  <a:lnTo>
                    <a:pt x="703614" y="1376509"/>
                  </a:lnTo>
                  <a:cubicBezTo>
                    <a:pt x="693175" y="1383009"/>
                    <a:pt x="680126" y="1383009"/>
                    <a:pt x="670339" y="1377159"/>
                  </a:cubicBezTo>
                  <a:lnTo>
                    <a:pt x="584869" y="1328411"/>
                  </a:lnTo>
                  <a:cubicBezTo>
                    <a:pt x="573125" y="1321911"/>
                    <a:pt x="573125" y="1304361"/>
                    <a:pt x="584869" y="1297212"/>
                  </a:cubicBezTo>
                  <a:lnTo>
                    <a:pt x="676864" y="1242614"/>
                  </a:lnTo>
                  <a:cubicBezTo>
                    <a:pt x="682084" y="1239689"/>
                    <a:pt x="687956" y="1238226"/>
                    <a:pt x="693746" y="1238226"/>
                  </a:cubicBezTo>
                  <a:close/>
                  <a:moveTo>
                    <a:pt x="1649432" y="1134616"/>
                  </a:moveTo>
                  <a:cubicBezTo>
                    <a:pt x="1655125" y="1134535"/>
                    <a:pt x="1660818" y="1135997"/>
                    <a:pt x="1666023" y="1138922"/>
                  </a:cubicBezTo>
                  <a:lnTo>
                    <a:pt x="1752559" y="1187020"/>
                  </a:lnTo>
                  <a:cubicBezTo>
                    <a:pt x="1764921" y="1194170"/>
                    <a:pt x="1764271" y="1211720"/>
                    <a:pt x="1751908" y="1218869"/>
                  </a:cubicBezTo>
                  <a:lnTo>
                    <a:pt x="1659516" y="1273467"/>
                  </a:lnTo>
                  <a:cubicBezTo>
                    <a:pt x="1649106" y="1279317"/>
                    <a:pt x="1636093" y="1279317"/>
                    <a:pt x="1625683" y="1274117"/>
                  </a:cubicBezTo>
                  <a:lnTo>
                    <a:pt x="1541749" y="1225369"/>
                  </a:lnTo>
                  <a:cubicBezTo>
                    <a:pt x="1529387" y="1218219"/>
                    <a:pt x="1530038" y="1201320"/>
                    <a:pt x="1541749" y="1194170"/>
                  </a:cubicBezTo>
                  <a:lnTo>
                    <a:pt x="1632840" y="1139572"/>
                  </a:lnTo>
                  <a:cubicBezTo>
                    <a:pt x="1638045" y="1136322"/>
                    <a:pt x="1643738" y="1134697"/>
                    <a:pt x="1649432" y="1134616"/>
                  </a:cubicBezTo>
                  <a:close/>
                  <a:moveTo>
                    <a:pt x="500431" y="1128774"/>
                  </a:moveTo>
                  <a:cubicBezTo>
                    <a:pt x="506206" y="1128774"/>
                    <a:pt x="511899" y="1130237"/>
                    <a:pt x="516779" y="1133162"/>
                  </a:cubicBezTo>
                  <a:lnTo>
                    <a:pt x="603315" y="1181260"/>
                  </a:lnTo>
                  <a:cubicBezTo>
                    <a:pt x="615677" y="1187760"/>
                    <a:pt x="615027" y="1205309"/>
                    <a:pt x="602664" y="1212459"/>
                  </a:cubicBezTo>
                  <a:lnTo>
                    <a:pt x="510272" y="1267057"/>
                  </a:lnTo>
                  <a:cubicBezTo>
                    <a:pt x="499862" y="1273557"/>
                    <a:pt x="486849" y="1273557"/>
                    <a:pt x="477089" y="1267707"/>
                  </a:cubicBezTo>
                  <a:lnTo>
                    <a:pt x="392505" y="1218959"/>
                  </a:lnTo>
                  <a:cubicBezTo>
                    <a:pt x="380143" y="1212459"/>
                    <a:pt x="380794" y="1194909"/>
                    <a:pt x="392505" y="1187760"/>
                  </a:cubicBezTo>
                  <a:lnTo>
                    <a:pt x="483596" y="1133162"/>
                  </a:lnTo>
                  <a:cubicBezTo>
                    <a:pt x="488801" y="1130237"/>
                    <a:pt x="494657" y="1128774"/>
                    <a:pt x="500431" y="1128774"/>
                  </a:cubicBezTo>
                  <a:close/>
                  <a:moveTo>
                    <a:pt x="1266682" y="1128773"/>
                  </a:moveTo>
                  <a:cubicBezTo>
                    <a:pt x="1272391" y="1128773"/>
                    <a:pt x="1278100" y="1130236"/>
                    <a:pt x="1283319" y="1133161"/>
                  </a:cubicBezTo>
                  <a:lnTo>
                    <a:pt x="1370095" y="1181259"/>
                  </a:lnTo>
                  <a:cubicBezTo>
                    <a:pt x="1381839" y="1187759"/>
                    <a:pt x="1381839" y="1205308"/>
                    <a:pt x="1369442" y="1212458"/>
                  </a:cubicBezTo>
                  <a:lnTo>
                    <a:pt x="1276795" y="1267056"/>
                  </a:lnTo>
                  <a:cubicBezTo>
                    <a:pt x="1266356" y="1273556"/>
                    <a:pt x="1253307" y="1273556"/>
                    <a:pt x="1242868" y="1267706"/>
                  </a:cubicBezTo>
                  <a:lnTo>
                    <a:pt x="1158050" y="1218958"/>
                  </a:lnTo>
                  <a:cubicBezTo>
                    <a:pt x="1146306" y="1212458"/>
                    <a:pt x="1146306" y="1194908"/>
                    <a:pt x="1158050" y="1187759"/>
                  </a:cubicBezTo>
                  <a:lnTo>
                    <a:pt x="1250045" y="1133161"/>
                  </a:lnTo>
                  <a:cubicBezTo>
                    <a:pt x="1255264" y="1130236"/>
                    <a:pt x="1260973" y="1128773"/>
                    <a:pt x="1266682" y="1128773"/>
                  </a:cubicBezTo>
                  <a:close/>
                  <a:moveTo>
                    <a:pt x="883513" y="1125894"/>
                  </a:moveTo>
                  <a:cubicBezTo>
                    <a:pt x="889288" y="1125732"/>
                    <a:pt x="894981" y="1127032"/>
                    <a:pt x="899861" y="1129632"/>
                  </a:cubicBezTo>
                  <a:lnTo>
                    <a:pt x="986397" y="1178380"/>
                  </a:lnTo>
                  <a:cubicBezTo>
                    <a:pt x="998759" y="1185530"/>
                    <a:pt x="998109" y="1203080"/>
                    <a:pt x="986397" y="1210229"/>
                  </a:cubicBezTo>
                  <a:lnTo>
                    <a:pt x="893354" y="1264828"/>
                  </a:lnTo>
                  <a:cubicBezTo>
                    <a:pt x="883595" y="1270678"/>
                    <a:pt x="870582" y="1270678"/>
                    <a:pt x="860171" y="1264828"/>
                  </a:cubicBezTo>
                  <a:lnTo>
                    <a:pt x="775587" y="1216729"/>
                  </a:lnTo>
                  <a:cubicBezTo>
                    <a:pt x="763225" y="1209579"/>
                    <a:pt x="763876" y="1192030"/>
                    <a:pt x="775587" y="1184880"/>
                  </a:cubicBezTo>
                  <a:lnTo>
                    <a:pt x="866678" y="1130932"/>
                  </a:lnTo>
                  <a:cubicBezTo>
                    <a:pt x="871883" y="1127682"/>
                    <a:pt x="877739" y="1126057"/>
                    <a:pt x="883513" y="1125894"/>
                  </a:cubicBezTo>
                  <a:close/>
                  <a:moveTo>
                    <a:pt x="1842422" y="1022122"/>
                  </a:moveTo>
                  <a:cubicBezTo>
                    <a:pt x="1848146" y="1022040"/>
                    <a:pt x="1853871" y="1023340"/>
                    <a:pt x="1859105" y="1025940"/>
                  </a:cubicBezTo>
                  <a:lnTo>
                    <a:pt x="1946120" y="1074039"/>
                  </a:lnTo>
                  <a:cubicBezTo>
                    <a:pt x="1957897" y="1081189"/>
                    <a:pt x="1957897" y="1098738"/>
                    <a:pt x="1945466" y="1105888"/>
                  </a:cubicBezTo>
                  <a:lnTo>
                    <a:pt x="1852562" y="1160486"/>
                  </a:lnTo>
                  <a:cubicBezTo>
                    <a:pt x="1842094" y="1166986"/>
                    <a:pt x="1829009" y="1166986"/>
                    <a:pt x="1818541" y="1161136"/>
                  </a:cubicBezTo>
                  <a:lnTo>
                    <a:pt x="1734143" y="1112388"/>
                  </a:lnTo>
                  <a:cubicBezTo>
                    <a:pt x="1722366" y="1105888"/>
                    <a:pt x="1722366" y="1088338"/>
                    <a:pt x="1734143" y="1081189"/>
                  </a:cubicBezTo>
                  <a:lnTo>
                    <a:pt x="1825738" y="1026590"/>
                  </a:lnTo>
                  <a:cubicBezTo>
                    <a:pt x="1830972" y="1023665"/>
                    <a:pt x="1836697" y="1022203"/>
                    <a:pt x="1842422" y="1022122"/>
                  </a:cubicBezTo>
                  <a:close/>
                  <a:moveTo>
                    <a:pt x="693745" y="1016760"/>
                  </a:moveTo>
                  <a:cubicBezTo>
                    <a:pt x="699535" y="1016599"/>
                    <a:pt x="705244" y="1017893"/>
                    <a:pt x="710137" y="1020805"/>
                  </a:cubicBezTo>
                  <a:lnTo>
                    <a:pt x="796913" y="1069339"/>
                  </a:lnTo>
                  <a:cubicBezTo>
                    <a:pt x="808657" y="1076457"/>
                    <a:pt x="808657" y="1093282"/>
                    <a:pt x="796260" y="1101048"/>
                  </a:cubicBezTo>
                  <a:lnTo>
                    <a:pt x="703613" y="1154758"/>
                  </a:lnTo>
                  <a:cubicBezTo>
                    <a:pt x="693174" y="1161230"/>
                    <a:pt x="680125" y="1161230"/>
                    <a:pt x="670338" y="1155406"/>
                  </a:cubicBezTo>
                  <a:lnTo>
                    <a:pt x="584868" y="1107519"/>
                  </a:lnTo>
                  <a:cubicBezTo>
                    <a:pt x="573124" y="1100400"/>
                    <a:pt x="573124" y="1082928"/>
                    <a:pt x="584868" y="1075810"/>
                  </a:cubicBezTo>
                  <a:lnTo>
                    <a:pt x="676863" y="1021452"/>
                  </a:lnTo>
                  <a:cubicBezTo>
                    <a:pt x="682082" y="1018540"/>
                    <a:pt x="687954" y="1016922"/>
                    <a:pt x="693745" y="1016760"/>
                  </a:cubicBezTo>
                  <a:close/>
                  <a:moveTo>
                    <a:pt x="1459575" y="1016759"/>
                  </a:moveTo>
                  <a:cubicBezTo>
                    <a:pt x="1465350" y="1016598"/>
                    <a:pt x="1471043" y="1017892"/>
                    <a:pt x="1475923" y="1020804"/>
                  </a:cubicBezTo>
                  <a:lnTo>
                    <a:pt x="1562459" y="1069338"/>
                  </a:lnTo>
                  <a:cubicBezTo>
                    <a:pt x="1574821" y="1076456"/>
                    <a:pt x="1574171" y="1093281"/>
                    <a:pt x="1562459" y="1101047"/>
                  </a:cubicBezTo>
                  <a:lnTo>
                    <a:pt x="1469416" y="1154757"/>
                  </a:lnTo>
                  <a:cubicBezTo>
                    <a:pt x="1459657" y="1161229"/>
                    <a:pt x="1446644" y="1161229"/>
                    <a:pt x="1436233" y="1155405"/>
                  </a:cubicBezTo>
                  <a:lnTo>
                    <a:pt x="1351649" y="1107518"/>
                  </a:lnTo>
                  <a:cubicBezTo>
                    <a:pt x="1339287" y="1100399"/>
                    <a:pt x="1339938" y="1082927"/>
                    <a:pt x="1351649" y="1075809"/>
                  </a:cubicBezTo>
                  <a:lnTo>
                    <a:pt x="1442740" y="1021451"/>
                  </a:lnTo>
                  <a:cubicBezTo>
                    <a:pt x="1447945" y="1018539"/>
                    <a:pt x="1453801" y="1016921"/>
                    <a:pt x="1459575" y="1016759"/>
                  </a:cubicBezTo>
                  <a:close/>
                  <a:moveTo>
                    <a:pt x="1076249" y="1011007"/>
                  </a:moveTo>
                  <a:cubicBezTo>
                    <a:pt x="1081943" y="1010845"/>
                    <a:pt x="1087636" y="1012145"/>
                    <a:pt x="1092841" y="1015070"/>
                  </a:cubicBezTo>
                  <a:lnTo>
                    <a:pt x="1179377" y="1063168"/>
                  </a:lnTo>
                  <a:cubicBezTo>
                    <a:pt x="1191739" y="1070318"/>
                    <a:pt x="1191089" y="1087868"/>
                    <a:pt x="1178726" y="1095017"/>
                  </a:cubicBezTo>
                  <a:lnTo>
                    <a:pt x="1086334" y="1148966"/>
                  </a:lnTo>
                  <a:cubicBezTo>
                    <a:pt x="1075924" y="1155466"/>
                    <a:pt x="1062911" y="1155466"/>
                    <a:pt x="1053151" y="1149616"/>
                  </a:cubicBezTo>
                  <a:lnTo>
                    <a:pt x="968567" y="1101517"/>
                  </a:lnTo>
                  <a:cubicBezTo>
                    <a:pt x="956205" y="1095017"/>
                    <a:pt x="956856" y="1076818"/>
                    <a:pt x="968567" y="1069668"/>
                  </a:cubicBezTo>
                  <a:lnTo>
                    <a:pt x="1059658" y="1015720"/>
                  </a:lnTo>
                  <a:cubicBezTo>
                    <a:pt x="1064863" y="1012795"/>
                    <a:pt x="1070556" y="1011170"/>
                    <a:pt x="1076249" y="1011007"/>
                  </a:cubicBezTo>
                  <a:close/>
                  <a:moveTo>
                    <a:pt x="2450028" y="912842"/>
                  </a:moveTo>
                  <a:cubicBezTo>
                    <a:pt x="2455821" y="912761"/>
                    <a:pt x="2461532" y="914233"/>
                    <a:pt x="2466428" y="917178"/>
                  </a:cubicBezTo>
                  <a:lnTo>
                    <a:pt x="2553241" y="965601"/>
                  </a:lnTo>
                  <a:cubicBezTo>
                    <a:pt x="2565642" y="972800"/>
                    <a:pt x="2564989" y="990468"/>
                    <a:pt x="2552588" y="997666"/>
                  </a:cubicBezTo>
                  <a:lnTo>
                    <a:pt x="1475592" y="1621286"/>
                  </a:lnTo>
                  <a:cubicBezTo>
                    <a:pt x="1465801" y="1627830"/>
                    <a:pt x="1452747" y="1627830"/>
                    <a:pt x="1442303" y="1621940"/>
                  </a:cubicBezTo>
                  <a:lnTo>
                    <a:pt x="1357449" y="1573517"/>
                  </a:lnTo>
                  <a:cubicBezTo>
                    <a:pt x="1345047" y="1566319"/>
                    <a:pt x="1345700" y="1548650"/>
                    <a:pt x="1357449" y="1541452"/>
                  </a:cubicBezTo>
                  <a:lnTo>
                    <a:pt x="2433139" y="917832"/>
                  </a:lnTo>
                  <a:cubicBezTo>
                    <a:pt x="2438361" y="914560"/>
                    <a:pt x="2444236" y="912924"/>
                    <a:pt x="2450028" y="912842"/>
                  </a:cubicBezTo>
                  <a:close/>
                  <a:moveTo>
                    <a:pt x="2032754" y="907308"/>
                  </a:moveTo>
                  <a:cubicBezTo>
                    <a:pt x="2038529" y="907146"/>
                    <a:pt x="2044222" y="908440"/>
                    <a:pt x="2049102" y="911352"/>
                  </a:cubicBezTo>
                  <a:lnTo>
                    <a:pt x="2135638" y="959886"/>
                  </a:lnTo>
                  <a:cubicBezTo>
                    <a:pt x="2148000" y="966357"/>
                    <a:pt x="2147350" y="983830"/>
                    <a:pt x="2135638" y="991595"/>
                  </a:cubicBezTo>
                  <a:lnTo>
                    <a:pt x="2042595" y="1045306"/>
                  </a:lnTo>
                  <a:cubicBezTo>
                    <a:pt x="2032836" y="1051777"/>
                    <a:pt x="2019823" y="1051777"/>
                    <a:pt x="2009412" y="1045953"/>
                  </a:cubicBezTo>
                  <a:lnTo>
                    <a:pt x="1924828" y="998066"/>
                  </a:lnTo>
                  <a:cubicBezTo>
                    <a:pt x="1912466" y="990948"/>
                    <a:pt x="1913117" y="973476"/>
                    <a:pt x="1924828" y="966357"/>
                  </a:cubicBezTo>
                  <a:lnTo>
                    <a:pt x="2015919" y="911999"/>
                  </a:lnTo>
                  <a:cubicBezTo>
                    <a:pt x="2021124" y="909087"/>
                    <a:pt x="2026980" y="907470"/>
                    <a:pt x="2032754" y="907308"/>
                  </a:cubicBezTo>
                  <a:close/>
                  <a:moveTo>
                    <a:pt x="883512" y="904111"/>
                  </a:moveTo>
                  <a:cubicBezTo>
                    <a:pt x="889287" y="903949"/>
                    <a:pt x="894980" y="905249"/>
                    <a:pt x="899860" y="907849"/>
                  </a:cubicBezTo>
                  <a:lnTo>
                    <a:pt x="986396" y="956597"/>
                  </a:lnTo>
                  <a:cubicBezTo>
                    <a:pt x="998758" y="963747"/>
                    <a:pt x="998108" y="981296"/>
                    <a:pt x="986396" y="987796"/>
                  </a:cubicBezTo>
                  <a:lnTo>
                    <a:pt x="893353" y="1042394"/>
                  </a:lnTo>
                  <a:cubicBezTo>
                    <a:pt x="883594" y="1048894"/>
                    <a:pt x="870581" y="1048894"/>
                    <a:pt x="860170" y="1043044"/>
                  </a:cubicBezTo>
                  <a:lnTo>
                    <a:pt x="775586" y="994946"/>
                  </a:lnTo>
                  <a:cubicBezTo>
                    <a:pt x="763224" y="987796"/>
                    <a:pt x="763875" y="970246"/>
                    <a:pt x="775586" y="963097"/>
                  </a:cubicBezTo>
                  <a:lnTo>
                    <a:pt x="866677" y="909149"/>
                  </a:lnTo>
                  <a:cubicBezTo>
                    <a:pt x="871882" y="905899"/>
                    <a:pt x="877738" y="904274"/>
                    <a:pt x="883512" y="904111"/>
                  </a:cubicBezTo>
                  <a:close/>
                  <a:moveTo>
                    <a:pt x="1649432" y="904110"/>
                  </a:moveTo>
                  <a:cubicBezTo>
                    <a:pt x="1655125" y="903948"/>
                    <a:pt x="1660818" y="905248"/>
                    <a:pt x="1666023" y="907848"/>
                  </a:cubicBezTo>
                  <a:lnTo>
                    <a:pt x="1752559" y="956596"/>
                  </a:lnTo>
                  <a:cubicBezTo>
                    <a:pt x="1764921" y="963746"/>
                    <a:pt x="1764271" y="981295"/>
                    <a:pt x="1751908" y="987795"/>
                  </a:cubicBezTo>
                  <a:lnTo>
                    <a:pt x="1659516" y="1042393"/>
                  </a:lnTo>
                  <a:cubicBezTo>
                    <a:pt x="1649106" y="1048893"/>
                    <a:pt x="1636093" y="1048893"/>
                    <a:pt x="1625683" y="1043043"/>
                  </a:cubicBezTo>
                  <a:lnTo>
                    <a:pt x="1541749" y="994945"/>
                  </a:lnTo>
                  <a:cubicBezTo>
                    <a:pt x="1529387" y="987795"/>
                    <a:pt x="1530038" y="970245"/>
                    <a:pt x="1541749" y="963096"/>
                  </a:cubicBezTo>
                  <a:lnTo>
                    <a:pt x="1632840" y="909148"/>
                  </a:lnTo>
                  <a:cubicBezTo>
                    <a:pt x="1638045" y="905898"/>
                    <a:pt x="1643738" y="904273"/>
                    <a:pt x="1649432" y="904110"/>
                  </a:cubicBezTo>
                  <a:close/>
                  <a:moveTo>
                    <a:pt x="1266681" y="898432"/>
                  </a:moveTo>
                  <a:cubicBezTo>
                    <a:pt x="1272390" y="898350"/>
                    <a:pt x="1278098" y="899813"/>
                    <a:pt x="1283318" y="902738"/>
                  </a:cubicBezTo>
                  <a:lnTo>
                    <a:pt x="1370094" y="950836"/>
                  </a:lnTo>
                  <a:cubicBezTo>
                    <a:pt x="1381838" y="957986"/>
                    <a:pt x="1381838" y="975535"/>
                    <a:pt x="1369441" y="982685"/>
                  </a:cubicBezTo>
                  <a:lnTo>
                    <a:pt x="1276794" y="1037283"/>
                  </a:lnTo>
                  <a:cubicBezTo>
                    <a:pt x="1266355" y="1043133"/>
                    <a:pt x="1253306" y="1043133"/>
                    <a:pt x="1242867" y="1037283"/>
                  </a:cubicBezTo>
                  <a:lnTo>
                    <a:pt x="1158049" y="989185"/>
                  </a:lnTo>
                  <a:cubicBezTo>
                    <a:pt x="1146305" y="982035"/>
                    <a:pt x="1146305" y="965135"/>
                    <a:pt x="1158049" y="957986"/>
                  </a:cubicBezTo>
                  <a:lnTo>
                    <a:pt x="1250044" y="903388"/>
                  </a:lnTo>
                  <a:cubicBezTo>
                    <a:pt x="1255264" y="900138"/>
                    <a:pt x="1260972" y="898513"/>
                    <a:pt x="1266681" y="898432"/>
                  </a:cubicBezTo>
                  <a:close/>
                  <a:moveTo>
                    <a:pt x="2608815" y="800737"/>
                  </a:moveTo>
                  <a:cubicBezTo>
                    <a:pt x="2614590" y="800575"/>
                    <a:pt x="2620283" y="801869"/>
                    <a:pt x="2625163" y="804781"/>
                  </a:cubicBezTo>
                  <a:lnTo>
                    <a:pt x="2711699" y="853315"/>
                  </a:lnTo>
                  <a:cubicBezTo>
                    <a:pt x="2724061" y="859786"/>
                    <a:pt x="2723411" y="877905"/>
                    <a:pt x="2711699" y="885023"/>
                  </a:cubicBezTo>
                  <a:lnTo>
                    <a:pt x="2618656" y="938734"/>
                  </a:lnTo>
                  <a:cubicBezTo>
                    <a:pt x="2608897" y="945205"/>
                    <a:pt x="2595884" y="945205"/>
                    <a:pt x="2585473" y="939381"/>
                  </a:cubicBezTo>
                  <a:lnTo>
                    <a:pt x="2500889" y="891495"/>
                  </a:lnTo>
                  <a:cubicBezTo>
                    <a:pt x="2488527" y="884376"/>
                    <a:pt x="2489178" y="866904"/>
                    <a:pt x="2500889" y="859786"/>
                  </a:cubicBezTo>
                  <a:lnTo>
                    <a:pt x="2591980" y="805428"/>
                  </a:lnTo>
                  <a:cubicBezTo>
                    <a:pt x="2597185" y="802516"/>
                    <a:pt x="2603041" y="800898"/>
                    <a:pt x="2608815" y="800737"/>
                  </a:cubicBezTo>
                  <a:close/>
                  <a:moveTo>
                    <a:pt x="2225492" y="794740"/>
                  </a:moveTo>
                  <a:cubicBezTo>
                    <a:pt x="2231185" y="794659"/>
                    <a:pt x="2236878" y="796121"/>
                    <a:pt x="2242083" y="799046"/>
                  </a:cubicBezTo>
                  <a:lnTo>
                    <a:pt x="2328619" y="847144"/>
                  </a:lnTo>
                  <a:cubicBezTo>
                    <a:pt x="2340981" y="854294"/>
                    <a:pt x="2340331" y="871844"/>
                    <a:pt x="2327968" y="878343"/>
                  </a:cubicBezTo>
                  <a:lnTo>
                    <a:pt x="2235576" y="932941"/>
                  </a:lnTo>
                  <a:cubicBezTo>
                    <a:pt x="2225166" y="939441"/>
                    <a:pt x="2212153" y="939441"/>
                    <a:pt x="2201743" y="933591"/>
                  </a:cubicBezTo>
                  <a:lnTo>
                    <a:pt x="2117809" y="885493"/>
                  </a:lnTo>
                  <a:cubicBezTo>
                    <a:pt x="2105447" y="878343"/>
                    <a:pt x="2106098" y="860794"/>
                    <a:pt x="2117809" y="853644"/>
                  </a:cubicBezTo>
                  <a:lnTo>
                    <a:pt x="2208900" y="799696"/>
                  </a:lnTo>
                  <a:cubicBezTo>
                    <a:pt x="2214105" y="796446"/>
                    <a:pt x="2219798" y="794821"/>
                    <a:pt x="2225492" y="794740"/>
                  </a:cubicBezTo>
                  <a:close/>
                  <a:moveTo>
                    <a:pt x="1076248" y="791861"/>
                  </a:moveTo>
                  <a:cubicBezTo>
                    <a:pt x="1081942" y="791779"/>
                    <a:pt x="1087635" y="793242"/>
                    <a:pt x="1092840" y="796167"/>
                  </a:cubicBezTo>
                  <a:lnTo>
                    <a:pt x="1179376" y="844265"/>
                  </a:lnTo>
                  <a:cubicBezTo>
                    <a:pt x="1191738" y="851415"/>
                    <a:pt x="1191088" y="868315"/>
                    <a:pt x="1178725" y="876114"/>
                  </a:cubicBezTo>
                  <a:lnTo>
                    <a:pt x="1086333" y="930713"/>
                  </a:lnTo>
                  <a:cubicBezTo>
                    <a:pt x="1075923" y="936563"/>
                    <a:pt x="1062910" y="936563"/>
                    <a:pt x="1053150" y="930713"/>
                  </a:cubicBezTo>
                  <a:lnTo>
                    <a:pt x="968566" y="882614"/>
                  </a:lnTo>
                  <a:cubicBezTo>
                    <a:pt x="956204" y="875464"/>
                    <a:pt x="956855" y="858565"/>
                    <a:pt x="968566" y="851415"/>
                  </a:cubicBezTo>
                  <a:lnTo>
                    <a:pt x="1059657" y="796817"/>
                  </a:lnTo>
                  <a:cubicBezTo>
                    <a:pt x="1064862" y="793567"/>
                    <a:pt x="1070555" y="791942"/>
                    <a:pt x="1076248" y="791861"/>
                  </a:cubicBezTo>
                  <a:close/>
                  <a:moveTo>
                    <a:pt x="1842422" y="791860"/>
                  </a:moveTo>
                  <a:cubicBezTo>
                    <a:pt x="1848146" y="791778"/>
                    <a:pt x="1853871" y="793241"/>
                    <a:pt x="1859105" y="796166"/>
                  </a:cubicBezTo>
                  <a:lnTo>
                    <a:pt x="1946120" y="844264"/>
                  </a:lnTo>
                  <a:cubicBezTo>
                    <a:pt x="1957897" y="851414"/>
                    <a:pt x="1957897" y="868314"/>
                    <a:pt x="1945466" y="876113"/>
                  </a:cubicBezTo>
                  <a:lnTo>
                    <a:pt x="1852562" y="930712"/>
                  </a:lnTo>
                  <a:cubicBezTo>
                    <a:pt x="1842094" y="936562"/>
                    <a:pt x="1829009" y="936562"/>
                    <a:pt x="1818541" y="930712"/>
                  </a:cubicBezTo>
                  <a:lnTo>
                    <a:pt x="1734143" y="882613"/>
                  </a:lnTo>
                  <a:cubicBezTo>
                    <a:pt x="1722366" y="875463"/>
                    <a:pt x="1722366" y="858564"/>
                    <a:pt x="1734143" y="851414"/>
                  </a:cubicBezTo>
                  <a:lnTo>
                    <a:pt x="1825738" y="796816"/>
                  </a:lnTo>
                  <a:cubicBezTo>
                    <a:pt x="1830972" y="793566"/>
                    <a:pt x="1836697" y="791941"/>
                    <a:pt x="1842422" y="791860"/>
                  </a:cubicBezTo>
                  <a:close/>
                  <a:moveTo>
                    <a:pt x="1459574" y="785938"/>
                  </a:moveTo>
                  <a:cubicBezTo>
                    <a:pt x="1465349" y="785857"/>
                    <a:pt x="1471042" y="787157"/>
                    <a:pt x="1475922" y="789757"/>
                  </a:cubicBezTo>
                  <a:lnTo>
                    <a:pt x="1562458" y="837855"/>
                  </a:lnTo>
                  <a:cubicBezTo>
                    <a:pt x="1574820" y="845005"/>
                    <a:pt x="1574170" y="862555"/>
                    <a:pt x="1562458" y="869704"/>
                  </a:cubicBezTo>
                  <a:lnTo>
                    <a:pt x="1469415" y="924303"/>
                  </a:lnTo>
                  <a:cubicBezTo>
                    <a:pt x="1459656" y="930803"/>
                    <a:pt x="1446643" y="930803"/>
                    <a:pt x="1436232" y="924953"/>
                  </a:cubicBezTo>
                  <a:lnTo>
                    <a:pt x="1351648" y="876204"/>
                  </a:lnTo>
                  <a:cubicBezTo>
                    <a:pt x="1339286" y="869054"/>
                    <a:pt x="1339937" y="852155"/>
                    <a:pt x="1351648" y="845005"/>
                  </a:cubicBezTo>
                  <a:lnTo>
                    <a:pt x="1442739" y="790407"/>
                  </a:lnTo>
                  <a:cubicBezTo>
                    <a:pt x="1447944" y="787482"/>
                    <a:pt x="1453800" y="786019"/>
                    <a:pt x="1459574" y="785938"/>
                  </a:cubicBezTo>
                  <a:close/>
                  <a:moveTo>
                    <a:pt x="2801553" y="688169"/>
                  </a:moveTo>
                  <a:cubicBezTo>
                    <a:pt x="2807246" y="688088"/>
                    <a:pt x="2812939" y="689550"/>
                    <a:pt x="2818144" y="692475"/>
                  </a:cubicBezTo>
                  <a:lnTo>
                    <a:pt x="2904680" y="740574"/>
                  </a:lnTo>
                  <a:cubicBezTo>
                    <a:pt x="2917042" y="747724"/>
                    <a:pt x="2916392" y="765273"/>
                    <a:pt x="2904029" y="771773"/>
                  </a:cubicBezTo>
                  <a:lnTo>
                    <a:pt x="2811637" y="826371"/>
                  </a:lnTo>
                  <a:cubicBezTo>
                    <a:pt x="2801227" y="832871"/>
                    <a:pt x="2788214" y="832871"/>
                    <a:pt x="2777804" y="827021"/>
                  </a:cubicBezTo>
                  <a:lnTo>
                    <a:pt x="2693870" y="778273"/>
                  </a:lnTo>
                  <a:cubicBezTo>
                    <a:pt x="2681508" y="771773"/>
                    <a:pt x="2681508" y="754223"/>
                    <a:pt x="2693870" y="747074"/>
                  </a:cubicBezTo>
                  <a:lnTo>
                    <a:pt x="2784961" y="693125"/>
                  </a:lnTo>
                  <a:cubicBezTo>
                    <a:pt x="2790166" y="689875"/>
                    <a:pt x="2795859" y="688250"/>
                    <a:pt x="2801553" y="688169"/>
                  </a:cubicBezTo>
                  <a:close/>
                  <a:moveTo>
                    <a:pt x="2418803" y="682409"/>
                  </a:moveTo>
                  <a:cubicBezTo>
                    <a:pt x="2424512" y="682328"/>
                    <a:pt x="2430221" y="683790"/>
                    <a:pt x="2435440" y="686715"/>
                  </a:cubicBezTo>
                  <a:lnTo>
                    <a:pt x="2522216" y="734814"/>
                  </a:lnTo>
                  <a:cubicBezTo>
                    <a:pt x="2533960" y="741314"/>
                    <a:pt x="2533960" y="759513"/>
                    <a:pt x="2521563" y="766663"/>
                  </a:cubicBezTo>
                  <a:lnTo>
                    <a:pt x="2428916" y="821261"/>
                  </a:lnTo>
                  <a:cubicBezTo>
                    <a:pt x="2418477" y="827111"/>
                    <a:pt x="2405428" y="827111"/>
                    <a:pt x="2394989" y="821261"/>
                  </a:cubicBezTo>
                  <a:lnTo>
                    <a:pt x="2310171" y="773163"/>
                  </a:lnTo>
                  <a:cubicBezTo>
                    <a:pt x="2298427" y="766013"/>
                    <a:pt x="2298427" y="749113"/>
                    <a:pt x="2310171" y="741314"/>
                  </a:cubicBezTo>
                  <a:lnTo>
                    <a:pt x="2402166" y="687365"/>
                  </a:lnTo>
                  <a:cubicBezTo>
                    <a:pt x="2407385" y="684115"/>
                    <a:pt x="2413094" y="682490"/>
                    <a:pt x="2418803" y="682409"/>
                  </a:cubicBezTo>
                  <a:close/>
                  <a:moveTo>
                    <a:pt x="1266680" y="676649"/>
                  </a:moveTo>
                  <a:cubicBezTo>
                    <a:pt x="1272389" y="676567"/>
                    <a:pt x="1278097" y="678030"/>
                    <a:pt x="1283317" y="680955"/>
                  </a:cubicBezTo>
                  <a:lnTo>
                    <a:pt x="1370093" y="729053"/>
                  </a:lnTo>
                  <a:cubicBezTo>
                    <a:pt x="1381837" y="736203"/>
                    <a:pt x="1381837" y="753753"/>
                    <a:pt x="1369440" y="760902"/>
                  </a:cubicBezTo>
                  <a:lnTo>
                    <a:pt x="1276793" y="815501"/>
                  </a:lnTo>
                  <a:cubicBezTo>
                    <a:pt x="1266354" y="821351"/>
                    <a:pt x="1253305" y="821351"/>
                    <a:pt x="1242866" y="816151"/>
                  </a:cubicBezTo>
                  <a:lnTo>
                    <a:pt x="1158048" y="767402"/>
                  </a:lnTo>
                  <a:cubicBezTo>
                    <a:pt x="1146304" y="760252"/>
                    <a:pt x="1146304" y="743353"/>
                    <a:pt x="1158048" y="736203"/>
                  </a:cubicBezTo>
                  <a:lnTo>
                    <a:pt x="1250043" y="681605"/>
                  </a:lnTo>
                  <a:cubicBezTo>
                    <a:pt x="1255263" y="678355"/>
                    <a:pt x="1260971" y="676730"/>
                    <a:pt x="1266680" y="676649"/>
                  </a:cubicBezTo>
                  <a:close/>
                  <a:moveTo>
                    <a:pt x="2032754" y="676648"/>
                  </a:moveTo>
                  <a:cubicBezTo>
                    <a:pt x="2038529" y="676566"/>
                    <a:pt x="2044222" y="678029"/>
                    <a:pt x="2049102" y="680954"/>
                  </a:cubicBezTo>
                  <a:lnTo>
                    <a:pt x="2135638" y="729052"/>
                  </a:lnTo>
                  <a:cubicBezTo>
                    <a:pt x="2148000" y="736202"/>
                    <a:pt x="2147350" y="753752"/>
                    <a:pt x="2135638" y="760901"/>
                  </a:cubicBezTo>
                  <a:lnTo>
                    <a:pt x="2042595" y="815500"/>
                  </a:lnTo>
                  <a:cubicBezTo>
                    <a:pt x="2032836" y="821350"/>
                    <a:pt x="2019823" y="821350"/>
                    <a:pt x="2009412" y="816150"/>
                  </a:cubicBezTo>
                  <a:lnTo>
                    <a:pt x="1924828" y="767401"/>
                  </a:lnTo>
                  <a:cubicBezTo>
                    <a:pt x="1912466" y="760251"/>
                    <a:pt x="1913117" y="743352"/>
                    <a:pt x="1924828" y="736202"/>
                  </a:cubicBezTo>
                  <a:lnTo>
                    <a:pt x="2015919" y="681604"/>
                  </a:lnTo>
                  <a:cubicBezTo>
                    <a:pt x="2021124" y="678354"/>
                    <a:pt x="2026980" y="676729"/>
                    <a:pt x="2032754" y="676648"/>
                  </a:cubicBezTo>
                  <a:close/>
                  <a:moveTo>
                    <a:pt x="1649431" y="674084"/>
                  </a:moveTo>
                  <a:cubicBezTo>
                    <a:pt x="1655124" y="674003"/>
                    <a:pt x="1660817" y="675459"/>
                    <a:pt x="1666022" y="678695"/>
                  </a:cubicBezTo>
                  <a:lnTo>
                    <a:pt x="1752558" y="726581"/>
                  </a:lnTo>
                  <a:cubicBezTo>
                    <a:pt x="1764920" y="733053"/>
                    <a:pt x="1764270" y="750525"/>
                    <a:pt x="1751907" y="757643"/>
                  </a:cubicBezTo>
                  <a:lnTo>
                    <a:pt x="1659515" y="812000"/>
                  </a:lnTo>
                  <a:cubicBezTo>
                    <a:pt x="1649105" y="818472"/>
                    <a:pt x="1636092" y="818472"/>
                    <a:pt x="1625682" y="812648"/>
                  </a:cubicBezTo>
                  <a:lnTo>
                    <a:pt x="1541748" y="764114"/>
                  </a:lnTo>
                  <a:cubicBezTo>
                    <a:pt x="1529386" y="757643"/>
                    <a:pt x="1530037" y="740171"/>
                    <a:pt x="1541748" y="733053"/>
                  </a:cubicBezTo>
                  <a:lnTo>
                    <a:pt x="1632839" y="678695"/>
                  </a:lnTo>
                  <a:cubicBezTo>
                    <a:pt x="1638044" y="675783"/>
                    <a:pt x="1643737" y="674165"/>
                    <a:pt x="1649431" y="674084"/>
                  </a:cubicBezTo>
                  <a:close/>
                  <a:moveTo>
                    <a:pt x="2991739" y="575837"/>
                  </a:moveTo>
                  <a:cubicBezTo>
                    <a:pt x="2997530" y="575756"/>
                    <a:pt x="3003402" y="577218"/>
                    <a:pt x="3008621" y="580143"/>
                  </a:cubicBezTo>
                  <a:lnTo>
                    <a:pt x="3095397" y="628241"/>
                  </a:lnTo>
                  <a:cubicBezTo>
                    <a:pt x="3107141" y="634741"/>
                    <a:pt x="3107141" y="652941"/>
                    <a:pt x="3094744" y="660090"/>
                  </a:cubicBezTo>
                  <a:lnTo>
                    <a:pt x="3002097" y="714688"/>
                  </a:lnTo>
                  <a:cubicBezTo>
                    <a:pt x="2991658" y="720538"/>
                    <a:pt x="2978609" y="720538"/>
                    <a:pt x="2968170" y="714688"/>
                  </a:cubicBezTo>
                  <a:lnTo>
                    <a:pt x="2883352" y="666590"/>
                  </a:lnTo>
                  <a:cubicBezTo>
                    <a:pt x="2871608" y="659440"/>
                    <a:pt x="2871608" y="642541"/>
                    <a:pt x="2883352" y="634741"/>
                  </a:cubicBezTo>
                  <a:lnTo>
                    <a:pt x="2975347" y="580793"/>
                  </a:lnTo>
                  <a:cubicBezTo>
                    <a:pt x="2980240" y="577543"/>
                    <a:pt x="2985949" y="575918"/>
                    <a:pt x="2991739" y="575837"/>
                  </a:cubicBezTo>
                  <a:close/>
                  <a:moveTo>
                    <a:pt x="2608815" y="570076"/>
                  </a:moveTo>
                  <a:cubicBezTo>
                    <a:pt x="2614590" y="569995"/>
                    <a:pt x="2620283" y="571457"/>
                    <a:pt x="2625163" y="574382"/>
                  </a:cubicBezTo>
                  <a:lnTo>
                    <a:pt x="2711699" y="622480"/>
                  </a:lnTo>
                  <a:cubicBezTo>
                    <a:pt x="2724061" y="629630"/>
                    <a:pt x="2723411" y="647180"/>
                    <a:pt x="2711699" y="654329"/>
                  </a:cubicBezTo>
                  <a:lnTo>
                    <a:pt x="2618656" y="708927"/>
                  </a:lnTo>
                  <a:cubicBezTo>
                    <a:pt x="2608897" y="714777"/>
                    <a:pt x="2595884" y="714777"/>
                    <a:pt x="2585473" y="708927"/>
                  </a:cubicBezTo>
                  <a:lnTo>
                    <a:pt x="2500889" y="660829"/>
                  </a:lnTo>
                  <a:cubicBezTo>
                    <a:pt x="2488527" y="653679"/>
                    <a:pt x="2489178" y="636780"/>
                    <a:pt x="2500889" y="629630"/>
                  </a:cubicBezTo>
                  <a:lnTo>
                    <a:pt x="2591980" y="575032"/>
                  </a:lnTo>
                  <a:cubicBezTo>
                    <a:pt x="2597185" y="571782"/>
                    <a:pt x="2603041" y="570157"/>
                    <a:pt x="2608815" y="570076"/>
                  </a:cubicBezTo>
                  <a:close/>
                  <a:moveTo>
                    <a:pt x="1459573" y="564552"/>
                  </a:moveTo>
                  <a:cubicBezTo>
                    <a:pt x="1465348" y="564391"/>
                    <a:pt x="1471041" y="565685"/>
                    <a:pt x="1475921" y="568597"/>
                  </a:cubicBezTo>
                  <a:lnTo>
                    <a:pt x="1562457" y="617130"/>
                  </a:lnTo>
                  <a:cubicBezTo>
                    <a:pt x="1574819" y="623602"/>
                    <a:pt x="1574169" y="641074"/>
                    <a:pt x="1562457" y="648192"/>
                  </a:cubicBezTo>
                  <a:lnTo>
                    <a:pt x="1469414" y="702549"/>
                  </a:lnTo>
                  <a:cubicBezTo>
                    <a:pt x="1459655" y="709021"/>
                    <a:pt x="1446642" y="709021"/>
                    <a:pt x="1436231" y="703197"/>
                  </a:cubicBezTo>
                  <a:lnTo>
                    <a:pt x="1351647" y="654663"/>
                  </a:lnTo>
                  <a:cubicBezTo>
                    <a:pt x="1339285" y="648192"/>
                    <a:pt x="1339936" y="630720"/>
                    <a:pt x="1351647" y="623602"/>
                  </a:cubicBezTo>
                  <a:lnTo>
                    <a:pt x="1442738" y="569244"/>
                  </a:lnTo>
                  <a:cubicBezTo>
                    <a:pt x="1447943" y="566332"/>
                    <a:pt x="1453799" y="564714"/>
                    <a:pt x="1459573" y="564552"/>
                  </a:cubicBezTo>
                  <a:close/>
                  <a:moveTo>
                    <a:pt x="2225491" y="564551"/>
                  </a:moveTo>
                  <a:cubicBezTo>
                    <a:pt x="2231185" y="564390"/>
                    <a:pt x="2236878" y="565684"/>
                    <a:pt x="2242083" y="568596"/>
                  </a:cubicBezTo>
                  <a:lnTo>
                    <a:pt x="2328619" y="617129"/>
                  </a:lnTo>
                  <a:cubicBezTo>
                    <a:pt x="2340981" y="623601"/>
                    <a:pt x="2340331" y="641073"/>
                    <a:pt x="2327968" y="648191"/>
                  </a:cubicBezTo>
                  <a:lnTo>
                    <a:pt x="2235576" y="702548"/>
                  </a:lnTo>
                  <a:cubicBezTo>
                    <a:pt x="2225166" y="709020"/>
                    <a:pt x="2212153" y="709020"/>
                    <a:pt x="2201743" y="703196"/>
                  </a:cubicBezTo>
                  <a:lnTo>
                    <a:pt x="2117809" y="654662"/>
                  </a:lnTo>
                  <a:cubicBezTo>
                    <a:pt x="2105447" y="648191"/>
                    <a:pt x="2106098" y="630719"/>
                    <a:pt x="2117809" y="623601"/>
                  </a:cubicBezTo>
                  <a:lnTo>
                    <a:pt x="2208900" y="569243"/>
                  </a:lnTo>
                  <a:cubicBezTo>
                    <a:pt x="2214105" y="566331"/>
                    <a:pt x="2219798" y="564713"/>
                    <a:pt x="2225491" y="564551"/>
                  </a:cubicBezTo>
                  <a:close/>
                  <a:moveTo>
                    <a:pt x="1842421" y="561274"/>
                  </a:moveTo>
                  <a:cubicBezTo>
                    <a:pt x="1848145" y="561193"/>
                    <a:pt x="1853870" y="562493"/>
                    <a:pt x="1859104" y="565093"/>
                  </a:cubicBezTo>
                  <a:lnTo>
                    <a:pt x="1946119" y="613841"/>
                  </a:lnTo>
                  <a:cubicBezTo>
                    <a:pt x="1957896" y="620991"/>
                    <a:pt x="1957896" y="637891"/>
                    <a:pt x="1945465" y="645690"/>
                  </a:cubicBezTo>
                  <a:lnTo>
                    <a:pt x="1852561" y="699639"/>
                  </a:lnTo>
                  <a:cubicBezTo>
                    <a:pt x="1842093" y="706139"/>
                    <a:pt x="1829008" y="706139"/>
                    <a:pt x="1818540" y="700289"/>
                  </a:cubicBezTo>
                  <a:lnTo>
                    <a:pt x="1734142" y="652190"/>
                  </a:lnTo>
                  <a:cubicBezTo>
                    <a:pt x="1722365" y="645040"/>
                    <a:pt x="1722365" y="627491"/>
                    <a:pt x="1734142" y="620341"/>
                  </a:cubicBezTo>
                  <a:lnTo>
                    <a:pt x="1825737" y="565743"/>
                  </a:lnTo>
                  <a:cubicBezTo>
                    <a:pt x="1830971" y="562818"/>
                    <a:pt x="1836696" y="561355"/>
                    <a:pt x="1842421" y="561274"/>
                  </a:cubicBezTo>
                  <a:close/>
                  <a:moveTo>
                    <a:pt x="3184875" y="463507"/>
                  </a:moveTo>
                  <a:cubicBezTo>
                    <a:pt x="3190650" y="463426"/>
                    <a:pt x="3196343" y="464888"/>
                    <a:pt x="3201223" y="467813"/>
                  </a:cubicBezTo>
                  <a:lnTo>
                    <a:pt x="3287759" y="515912"/>
                  </a:lnTo>
                  <a:cubicBezTo>
                    <a:pt x="3300121" y="523062"/>
                    <a:pt x="3299471" y="540611"/>
                    <a:pt x="3287759" y="547761"/>
                  </a:cubicBezTo>
                  <a:lnTo>
                    <a:pt x="3194716" y="602359"/>
                  </a:lnTo>
                  <a:cubicBezTo>
                    <a:pt x="3184957" y="608209"/>
                    <a:pt x="3171944" y="608209"/>
                    <a:pt x="3161533" y="603009"/>
                  </a:cubicBezTo>
                  <a:lnTo>
                    <a:pt x="3076949" y="554261"/>
                  </a:lnTo>
                  <a:cubicBezTo>
                    <a:pt x="3064587" y="547111"/>
                    <a:pt x="3065238" y="530211"/>
                    <a:pt x="3076949" y="523062"/>
                  </a:cubicBezTo>
                  <a:lnTo>
                    <a:pt x="3168040" y="468463"/>
                  </a:lnTo>
                  <a:cubicBezTo>
                    <a:pt x="3173245" y="465213"/>
                    <a:pt x="3179101" y="463588"/>
                    <a:pt x="3184875" y="463507"/>
                  </a:cubicBezTo>
                  <a:close/>
                  <a:moveTo>
                    <a:pt x="2801554" y="457982"/>
                  </a:moveTo>
                  <a:cubicBezTo>
                    <a:pt x="2807247" y="457820"/>
                    <a:pt x="2812940" y="459114"/>
                    <a:pt x="2818145" y="462026"/>
                  </a:cubicBezTo>
                  <a:lnTo>
                    <a:pt x="2904681" y="509913"/>
                  </a:lnTo>
                  <a:cubicBezTo>
                    <a:pt x="2917043" y="517031"/>
                    <a:pt x="2916393" y="534504"/>
                    <a:pt x="2904030" y="541622"/>
                  </a:cubicBezTo>
                  <a:lnTo>
                    <a:pt x="2811638" y="595980"/>
                  </a:lnTo>
                  <a:cubicBezTo>
                    <a:pt x="2801228" y="602451"/>
                    <a:pt x="2788215" y="602451"/>
                    <a:pt x="2777805" y="596627"/>
                  </a:cubicBezTo>
                  <a:lnTo>
                    <a:pt x="2693871" y="548093"/>
                  </a:lnTo>
                  <a:cubicBezTo>
                    <a:pt x="2681509" y="541622"/>
                    <a:pt x="2681509" y="524150"/>
                    <a:pt x="2693871" y="516384"/>
                  </a:cubicBezTo>
                  <a:lnTo>
                    <a:pt x="2784962" y="462673"/>
                  </a:lnTo>
                  <a:cubicBezTo>
                    <a:pt x="2790167" y="459761"/>
                    <a:pt x="2795860" y="458144"/>
                    <a:pt x="2801554" y="457982"/>
                  </a:cubicBezTo>
                  <a:close/>
                  <a:moveTo>
                    <a:pt x="2418803" y="452220"/>
                  </a:moveTo>
                  <a:cubicBezTo>
                    <a:pt x="2424512" y="452058"/>
                    <a:pt x="2430221" y="453352"/>
                    <a:pt x="2435440" y="456264"/>
                  </a:cubicBezTo>
                  <a:lnTo>
                    <a:pt x="2522216" y="504798"/>
                  </a:lnTo>
                  <a:cubicBezTo>
                    <a:pt x="2533960" y="511269"/>
                    <a:pt x="2533960" y="528742"/>
                    <a:pt x="2521563" y="536507"/>
                  </a:cubicBezTo>
                  <a:lnTo>
                    <a:pt x="2428916" y="590218"/>
                  </a:lnTo>
                  <a:cubicBezTo>
                    <a:pt x="2418477" y="596042"/>
                    <a:pt x="2405428" y="596689"/>
                    <a:pt x="2394989" y="590865"/>
                  </a:cubicBezTo>
                  <a:lnTo>
                    <a:pt x="2310171" y="542978"/>
                  </a:lnTo>
                  <a:cubicBezTo>
                    <a:pt x="2298427" y="535860"/>
                    <a:pt x="2298427" y="518388"/>
                    <a:pt x="2310171" y="511269"/>
                  </a:cubicBezTo>
                  <a:lnTo>
                    <a:pt x="2402166" y="456911"/>
                  </a:lnTo>
                  <a:cubicBezTo>
                    <a:pt x="2407385" y="453999"/>
                    <a:pt x="2413094" y="452382"/>
                    <a:pt x="2418803" y="452220"/>
                  </a:cubicBezTo>
                  <a:close/>
                  <a:moveTo>
                    <a:pt x="1649430" y="452220"/>
                  </a:moveTo>
                  <a:cubicBezTo>
                    <a:pt x="1655123" y="452059"/>
                    <a:pt x="1660816" y="453353"/>
                    <a:pt x="1666021" y="456265"/>
                  </a:cubicBezTo>
                  <a:lnTo>
                    <a:pt x="1752557" y="504799"/>
                  </a:lnTo>
                  <a:cubicBezTo>
                    <a:pt x="1764919" y="511270"/>
                    <a:pt x="1764269" y="528742"/>
                    <a:pt x="1751906" y="536508"/>
                  </a:cubicBezTo>
                  <a:lnTo>
                    <a:pt x="1659514" y="590218"/>
                  </a:lnTo>
                  <a:cubicBezTo>
                    <a:pt x="1649104" y="596043"/>
                    <a:pt x="1636091" y="596690"/>
                    <a:pt x="1625681" y="590866"/>
                  </a:cubicBezTo>
                  <a:lnTo>
                    <a:pt x="1541747" y="542979"/>
                  </a:lnTo>
                  <a:cubicBezTo>
                    <a:pt x="1529385" y="535860"/>
                    <a:pt x="1530036" y="518388"/>
                    <a:pt x="1541747" y="511270"/>
                  </a:cubicBezTo>
                  <a:lnTo>
                    <a:pt x="1632838" y="456912"/>
                  </a:lnTo>
                  <a:cubicBezTo>
                    <a:pt x="1638043" y="454000"/>
                    <a:pt x="1643736" y="452382"/>
                    <a:pt x="1649430" y="452220"/>
                  </a:cubicBezTo>
                  <a:close/>
                  <a:moveTo>
                    <a:pt x="2032754" y="446217"/>
                  </a:moveTo>
                  <a:cubicBezTo>
                    <a:pt x="2038529" y="446136"/>
                    <a:pt x="2044222" y="447592"/>
                    <a:pt x="2049102" y="450504"/>
                  </a:cubicBezTo>
                  <a:lnTo>
                    <a:pt x="2135638" y="498391"/>
                  </a:lnTo>
                  <a:cubicBezTo>
                    <a:pt x="2148000" y="504862"/>
                    <a:pt x="2147350" y="522335"/>
                    <a:pt x="2135638" y="529453"/>
                  </a:cubicBezTo>
                  <a:lnTo>
                    <a:pt x="2042595" y="584458"/>
                  </a:lnTo>
                  <a:cubicBezTo>
                    <a:pt x="2032836" y="590282"/>
                    <a:pt x="2019823" y="590929"/>
                    <a:pt x="2009412" y="584458"/>
                  </a:cubicBezTo>
                  <a:lnTo>
                    <a:pt x="1924828" y="535924"/>
                  </a:lnTo>
                  <a:cubicBezTo>
                    <a:pt x="1912466" y="529453"/>
                    <a:pt x="1913117" y="512628"/>
                    <a:pt x="1924828" y="504862"/>
                  </a:cubicBezTo>
                  <a:lnTo>
                    <a:pt x="2015919" y="451151"/>
                  </a:lnTo>
                  <a:cubicBezTo>
                    <a:pt x="2021124" y="447916"/>
                    <a:pt x="2026980" y="446298"/>
                    <a:pt x="2032754" y="446217"/>
                  </a:cubicBezTo>
                  <a:close/>
                  <a:moveTo>
                    <a:pt x="2991740" y="345333"/>
                  </a:moveTo>
                  <a:cubicBezTo>
                    <a:pt x="2997530" y="345170"/>
                    <a:pt x="3003402" y="346470"/>
                    <a:pt x="3008622" y="349070"/>
                  </a:cubicBezTo>
                  <a:lnTo>
                    <a:pt x="3095398" y="397818"/>
                  </a:lnTo>
                  <a:cubicBezTo>
                    <a:pt x="3107142" y="404318"/>
                    <a:pt x="3107142" y="422518"/>
                    <a:pt x="3094745" y="429667"/>
                  </a:cubicBezTo>
                  <a:lnTo>
                    <a:pt x="3002098" y="483615"/>
                  </a:lnTo>
                  <a:cubicBezTo>
                    <a:pt x="2991659" y="489465"/>
                    <a:pt x="2978610" y="490115"/>
                    <a:pt x="2968171" y="484265"/>
                  </a:cubicBezTo>
                  <a:lnTo>
                    <a:pt x="2883353" y="436167"/>
                  </a:lnTo>
                  <a:cubicBezTo>
                    <a:pt x="2871609" y="429017"/>
                    <a:pt x="2871609" y="411468"/>
                    <a:pt x="2883353" y="404318"/>
                  </a:cubicBezTo>
                  <a:lnTo>
                    <a:pt x="2975348" y="350370"/>
                  </a:lnTo>
                  <a:cubicBezTo>
                    <a:pt x="2980241" y="347120"/>
                    <a:pt x="2985950" y="345495"/>
                    <a:pt x="2991740" y="345333"/>
                  </a:cubicBezTo>
                  <a:close/>
                  <a:moveTo>
                    <a:pt x="1842420" y="339653"/>
                  </a:moveTo>
                  <a:cubicBezTo>
                    <a:pt x="1848144" y="339571"/>
                    <a:pt x="1853869" y="341034"/>
                    <a:pt x="1859103" y="343959"/>
                  </a:cubicBezTo>
                  <a:lnTo>
                    <a:pt x="1946118" y="392057"/>
                  </a:lnTo>
                  <a:cubicBezTo>
                    <a:pt x="1957895" y="398557"/>
                    <a:pt x="1957895" y="416106"/>
                    <a:pt x="1945464" y="423256"/>
                  </a:cubicBezTo>
                  <a:lnTo>
                    <a:pt x="1852560" y="477854"/>
                  </a:lnTo>
                  <a:cubicBezTo>
                    <a:pt x="1842092" y="484354"/>
                    <a:pt x="1829007" y="484354"/>
                    <a:pt x="1818539" y="478504"/>
                  </a:cubicBezTo>
                  <a:lnTo>
                    <a:pt x="1734141" y="429756"/>
                  </a:lnTo>
                  <a:cubicBezTo>
                    <a:pt x="1722364" y="423256"/>
                    <a:pt x="1722364" y="405706"/>
                    <a:pt x="1734141" y="398557"/>
                  </a:cubicBezTo>
                  <a:lnTo>
                    <a:pt x="1825736" y="344609"/>
                  </a:lnTo>
                  <a:cubicBezTo>
                    <a:pt x="1830970" y="341359"/>
                    <a:pt x="1836695" y="339734"/>
                    <a:pt x="1842420" y="339653"/>
                  </a:cubicBezTo>
                  <a:close/>
                  <a:moveTo>
                    <a:pt x="2608815" y="339652"/>
                  </a:moveTo>
                  <a:cubicBezTo>
                    <a:pt x="2614590" y="339571"/>
                    <a:pt x="2620283" y="341033"/>
                    <a:pt x="2625163" y="343958"/>
                  </a:cubicBezTo>
                  <a:lnTo>
                    <a:pt x="2711699" y="392056"/>
                  </a:lnTo>
                  <a:cubicBezTo>
                    <a:pt x="2724061" y="398556"/>
                    <a:pt x="2723411" y="416106"/>
                    <a:pt x="2711699" y="423255"/>
                  </a:cubicBezTo>
                  <a:lnTo>
                    <a:pt x="2618656" y="477853"/>
                  </a:lnTo>
                  <a:cubicBezTo>
                    <a:pt x="2608897" y="484353"/>
                    <a:pt x="2595884" y="484353"/>
                    <a:pt x="2585473" y="478503"/>
                  </a:cubicBezTo>
                  <a:lnTo>
                    <a:pt x="2500889" y="429755"/>
                  </a:lnTo>
                  <a:cubicBezTo>
                    <a:pt x="2488527" y="423255"/>
                    <a:pt x="2489178" y="405706"/>
                    <a:pt x="2500889" y="398556"/>
                  </a:cubicBezTo>
                  <a:lnTo>
                    <a:pt x="2591980" y="344608"/>
                  </a:lnTo>
                  <a:cubicBezTo>
                    <a:pt x="2597185" y="341358"/>
                    <a:pt x="2603041" y="339733"/>
                    <a:pt x="2608815" y="339652"/>
                  </a:cubicBezTo>
                  <a:close/>
                  <a:moveTo>
                    <a:pt x="2225492" y="333811"/>
                  </a:moveTo>
                  <a:cubicBezTo>
                    <a:pt x="2231185" y="333811"/>
                    <a:pt x="2236878" y="335273"/>
                    <a:pt x="2242083" y="338198"/>
                  </a:cubicBezTo>
                  <a:lnTo>
                    <a:pt x="2328619" y="386296"/>
                  </a:lnTo>
                  <a:cubicBezTo>
                    <a:pt x="2340981" y="393446"/>
                    <a:pt x="2340331" y="410996"/>
                    <a:pt x="2327968" y="418145"/>
                  </a:cubicBezTo>
                  <a:lnTo>
                    <a:pt x="2235576" y="472743"/>
                  </a:lnTo>
                  <a:cubicBezTo>
                    <a:pt x="2225166" y="478593"/>
                    <a:pt x="2212153" y="478593"/>
                    <a:pt x="2201743" y="472743"/>
                  </a:cubicBezTo>
                  <a:lnTo>
                    <a:pt x="2117809" y="424645"/>
                  </a:lnTo>
                  <a:cubicBezTo>
                    <a:pt x="2105447" y="417495"/>
                    <a:pt x="2106098" y="400596"/>
                    <a:pt x="2117809" y="393446"/>
                  </a:cubicBezTo>
                  <a:lnTo>
                    <a:pt x="2208900" y="338198"/>
                  </a:lnTo>
                  <a:cubicBezTo>
                    <a:pt x="2214105" y="335273"/>
                    <a:pt x="2219798" y="333811"/>
                    <a:pt x="2225492" y="333811"/>
                  </a:cubicBezTo>
                  <a:close/>
                  <a:moveTo>
                    <a:pt x="2801554" y="227322"/>
                  </a:moveTo>
                  <a:cubicBezTo>
                    <a:pt x="2807247" y="227241"/>
                    <a:pt x="2812940" y="228703"/>
                    <a:pt x="2818145" y="231628"/>
                  </a:cubicBezTo>
                  <a:lnTo>
                    <a:pt x="2904681" y="279727"/>
                  </a:lnTo>
                  <a:cubicBezTo>
                    <a:pt x="2917043" y="286227"/>
                    <a:pt x="2916393" y="304426"/>
                    <a:pt x="2904030" y="311576"/>
                  </a:cubicBezTo>
                  <a:lnTo>
                    <a:pt x="2811638" y="366174"/>
                  </a:lnTo>
                  <a:cubicBezTo>
                    <a:pt x="2801228" y="372024"/>
                    <a:pt x="2788215" y="372024"/>
                    <a:pt x="2777805" y="366174"/>
                  </a:cubicBezTo>
                  <a:lnTo>
                    <a:pt x="2693871" y="318076"/>
                  </a:lnTo>
                  <a:cubicBezTo>
                    <a:pt x="2681509" y="310926"/>
                    <a:pt x="2681509" y="294026"/>
                    <a:pt x="2693871" y="286227"/>
                  </a:cubicBezTo>
                  <a:lnTo>
                    <a:pt x="2784962" y="232278"/>
                  </a:lnTo>
                  <a:cubicBezTo>
                    <a:pt x="2790167" y="229028"/>
                    <a:pt x="2795860" y="227403"/>
                    <a:pt x="2801554" y="227322"/>
                  </a:cubicBezTo>
                  <a:close/>
                  <a:moveTo>
                    <a:pt x="2032752" y="227322"/>
                  </a:moveTo>
                  <a:cubicBezTo>
                    <a:pt x="2038527" y="227240"/>
                    <a:pt x="2044220" y="228703"/>
                    <a:pt x="2049100" y="231628"/>
                  </a:cubicBezTo>
                  <a:lnTo>
                    <a:pt x="2135636" y="279726"/>
                  </a:lnTo>
                  <a:cubicBezTo>
                    <a:pt x="2147998" y="286226"/>
                    <a:pt x="2147348" y="304426"/>
                    <a:pt x="2135636" y="311575"/>
                  </a:cubicBezTo>
                  <a:lnTo>
                    <a:pt x="2042593" y="366174"/>
                  </a:lnTo>
                  <a:cubicBezTo>
                    <a:pt x="2032834" y="372024"/>
                    <a:pt x="2019821" y="372024"/>
                    <a:pt x="2009410" y="366174"/>
                  </a:cubicBezTo>
                  <a:lnTo>
                    <a:pt x="1924826" y="318075"/>
                  </a:lnTo>
                  <a:cubicBezTo>
                    <a:pt x="1912464" y="310925"/>
                    <a:pt x="1913115" y="294026"/>
                    <a:pt x="1924826" y="286226"/>
                  </a:cubicBezTo>
                  <a:lnTo>
                    <a:pt x="2015917" y="232278"/>
                  </a:lnTo>
                  <a:cubicBezTo>
                    <a:pt x="2021122" y="229028"/>
                    <a:pt x="2026978" y="227403"/>
                    <a:pt x="2032752" y="227322"/>
                  </a:cubicBezTo>
                  <a:close/>
                  <a:moveTo>
                    <a:pt x="2418803" y="221560"/>
                  </a:moveTo>
                  <a:cubicBezTo>
                    <a:pt x="2424512" y="221479"/>
                    <a:pt x="2430221" y="222941"/>
                    <a:pt x="2435440" y="225866"/>
                  </a:cubicBezTo>
                  <a:lnTo>
                    <a:pt x="2522216" y="273965"/>
                  </a:lnTo>
                  <a:cubicBezTo>
                    <a:pt x="2533960" y="281115"/>
                    <a:pt x="2533960" y="298664"/>
                    <a:pt x="2521563" y="305814"/>
                  </a:cubicBezTo>
                  <a:lnTo>
                    <a:pt x="2428916" y="360412"/>
                  </a:lnTo>
                  <a:cubicBezTo>
                    <a:pt x="2418477" y="366262"/>
                    <a:pt x="2405428" y="366262"/>
                    <a:pt x="2394989" y="361062"/>
                  </a:cubicBezTo>
                  <a:lnTo>
                    <a:pt x="2310171" y="312314"/>
                  </a:lnTo>
                  <a:cubicBezTo>
                    <a:pt x="2298427" y="305164"/>
                    <a:pt x="2298427" y="288264"/>
                    <a:pt x="2310171" y="281115"/>
                  </a:cubicBezTo>
                  <a:lnTo>
                    <a:pt x="2402166" y="226516"/>
                  </a:lnTo>
                  <a:cubicBezTo>
                    <a:pt x="2407385" y="223266"/>
                    <a:pt x="2413094" y="221641"/>
                    <a:pt x="2418803" y="221560"/>
                  </a:cubicBezTo>
                  <a:close/>
                  <a:moveTo>
                    <a:pt x="2225490" y="112110"/>
                  </a:moveTo>
                  <a:cubicBezTo>
                    <a:pt x="2231183" y="112028"/>
                    <a:pt x="2236876" y="113491"/>
                    <a:pt x="2242081" y="116416"/>
                  </a:cubicBezTo>
                  <a:lnTo>
                    <a:pt x="2328617" y="164514"/>
                  </a:lnTo>
                  <a:cubicBezTo>
                    <a:pt x="2340979" y="171664"/>
                    <a:pt x="2340329" y="189214"/>
                    <a:pt x="2327966" y="196363"/>
                  </a:cubicBezTo>
                  <a:lnTo>
                    <a:pt x="2235574" y="250962"/>
                  </a:lnTo>
                  <a:cubicBezTo>
                    <a:pt x="2225164" y="256812"/>
                    <a:pt x="2212151" y="256812"/>
                    <a:pt x="2201741" y="251612"/>
                  </a:cubicBezTo>
                  <a:lnTo>
                    <a:pt x="2117807" y="202863"/>
                  </a:lnTo>
                  <a:cubicBezTo>
                    <a:pt x="2105445" y="196363"/>
                    <a:pt x="2106096" y="178164"/>
                    <a:pt x="2117807" y="171664"/>
                  </a:cubicBezTo>
                  <a:lnTo>
                    <a:pt x="2208898" y="117066"/>
                  </a:lnTo>
                  <a:cubicBezTo>
                    <a:pt x="2214103" y="113816"/>
                    <a:pt x="2219796" y="112191"/>
                    <a:pt x="2225490" y="112110"/>
                  </a:cubicBezTo>
                  <a:close/>
                  <a:moveTo>
                    <a:pt x="2608815" y="109464"/>
                  </a:moveTo>
                  <a:cubicBezTo>
                    <a:pt x="2614590" y="109302"/>
                    <a:pt x="2620283" y="110596"/>
                    <a:pt x="2625163" y="113508"/>
                  </a:cubicBezTo>
                  <a:lnTo>
                    <a:pt x="2711699" y="162042"/>
                  </a:lnTo>
                  <a:cubicBezTo>
                    <a:pt x="2724061" y="168513"/>
                    <a:pt x="2723411" y="185985"/>
                    <a:pt x="2711699" y="193103"/>
                  </a:cubicBezTo>
                  <a:lnTo>
                    <a:pt x="2618656" y="247461"/>
                  </a:lnTo>
                  <a:cubicBezTo>
                    <a:pt x="2608897" y="253932"/>
                    <a:pt x="2595884" y="253932"/>
                    <a:pt x="2585473" y="248108"/>
                  </a:cubicBezTo>
                  <a:lnTo>
                    <a:pt x="2500889" y="199575"/>
                  </a:lnTo>
                  <a:cubicBezTo>
                    <a:pt x="2488527" y="193103"/>
                    <a:pt x="2489178" y="175631"/>
                    <a:pt x="2500889" y="168513"/>
                  </a:cubicBezTo>
                  <a:lnTo>
                    <a:pt x="2591980" y="114155"/>
                  </a:lnTo>
                  <a:cubicBezTo>
                    <a:pt x="2597185" y="111243"/>
                    <a:pt x="2603041" y="109626"/>
                    <a:pt x="2608815" y="109464"/>
                  </a:cubicBezTo>
                  <a:close/>
                  <a:moveTo>
                    <a:pt x="2418801" y="13"/>
                  </a:moveTo>
                  <a:cubicBezTo>
                    <a:pt x="2424510" y="-148"/>
                    <a:pt x="2430219" y="1146"/>
                    <a:pt x="2435438" y="4058"/>
                  </a:cubicBezTo>
                  <a:lnTo>
                    <a:pt x="2522214" y="52591"/>
                  </a:lnTo>
                  <a:cubicBezTo>
                    <a:pt x="2533958" y="59063"/>
                    <a:pt x="2533958" y="76535"/>
                    <a:pt x="2521561" y="83653"/>
                  </a:cubicBezTo>
                  <a:lnTo>
                    <a:pt x="2428914" y="138010"/>
                  </a:lnTo>
                  <a:cubicBezTo>
                    <a:pt x="2418475" y="144482"/>
                    <a:pt x="2405426" y="144482"/>
                    <a:pt x="2394987" y="138658"/>
                  </a:cubicBezTo>
                  <a:lnTo>
                    <a:pt x="2310169" y="90124"/>
                  </a:lnTo>
                  <a:cubicBezTo>
                    <a:pt x="2298425" y="83653"/>
                    <a:pt x="2298425" y="66181"/>
                    <a:pt x="2310169" y="59063"/>
                  </a:cubicBezTo>
                  <a:lnTo>
                    <a:pt x="2402164" y="4705"/>
                  </a:lnTo>
                  <a:cubicBezTo>
                    <a:pt x="2407383" y="1793"/>
                    <a:pt x="2413092" y="175"/>
                    <a:pt x="2418801" y="13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49" name="Freeform 123">
              <a:extLst>
                <a:ext uri="{FF2B5EF4-FFF2-40B4-BE49-F238E27FC236}">
                  <a16:creationId xmlns:a16="http://schemas.microsoft.com/office/drawing/2014/main" id="{6ADDA293-68C4-F448-B2FA-9F33031A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4296" y="6690945"/>
              <a:ext cx="1480475" cy="959140"/>
            </a:xfrm>
            <a:custGeom>
              <a:avLst/>
              <a:gdLst>
                <a:gd name="T0" fmla="*/ 0 w 2266"/>
                <a:gd name="T1" fmla="*/ 456 h 1469"/>
                <a:gd name="T2" fmla="*/ 0 w 2266"/>
                <a:gd name="T3" fmla="*/ 456 h 1469"/>
                <a:gd name="T4" fmla="*/ 0 w 2266"/>
                <a:gd name="T5" fmla="*/ 456 h 1469"/>
                <a:gd name="T6" fmla="*/ 0 w 2266"/>
                <a:gd name="T7" fmla="*/ 456 h 1469"/>
                <a:gd name="T8" fmla="*/ 4 w 2266"/>
                <a:gd name="T9" fmla="*/ 429 h 1469"/>
                <a:gd name="T10" fmla="*/ 4 w 2266"/>
                <a:gd name="T11" fmla="*/ 429 h 1469"/>
                <a:gd name="T12" fmla="*/ 63 w 2266"/>
                <a:gd name="T13" fmla="*/ 346 h 1469"/>
                <a:gd name="T14" fmla="*/ 588 w 2266"/>
                <a:gd name="T15" fmla="*/ 44 h 1469"/>
                <a:gd name="T16" fmla="*/ 588 w 2266"/>
                <a:gd name="T17" fmla="*/ 44 h 1469"/>
                <a:gd name="T18" fmla="*/ 871 w 2266"/>
                <a:gd name="T19" fmla="*/ 44 h 1469"/>
                <a:gd name="T20" fmla="*/ 2201 w 2266"/>
                <a:gd name="T21" fmla="*/ 812 h 1469"/>
                <a:gd name="T22" fmla="*/ 2201 w 2266"/>
                <a:gd name="T23" fmla="*/ 812 h 1469"/>
                <a:gd name="T24" fmla="*/ 2259 w 2266"/>
                <a:gd name="T25" fmla="*/ 896 h 1469"/>
                <a:gd name="T26" fmla="*/ 2259 w 2266"/>
                <a:gd name="T27" fmla="*/ 896 h 1469"/>
                <a:gd name="T28" fmla="*/ 2264 w 2266"/>
                <a:gd name="T29" fmla="*/ 918 h 1469"/>
                <a:gd name="T30" fmla="*/ 2264 w 2266"/>
                <a:gd name="T31" fmla="*/ 918 h 1469"/>
                <a:gd name="T32" fmla="*/ 2264 w 2266"/>
                <a:gd name="T33" fmla="*/ 918 h 1469"/>
                <a:gd name="T34" fmla="*/ 2264 w 2266"/>
                <a:gd name="T35" fmla="*/ 921 h 1469"/>
                <a:gd name="T36" fmla="*/ 2264 w 2266"/>
                <a:gd name="T37" fmla="*/ 921 h 1469"/>
                <a:gd name="T38" fmla="*/ 2264 w 2266"/>
                <a:gd name="T39" fmla="*/ 923 h 1469"/>
                <a:gd name="T40" fmla="*/ 2264 w 2266"/>
                <a:gd name="T41" fmla="*/ 923 h 1469"/>
                <a:gd name="T42" fmla="*/ 2264 w 2266"/>
                <a:gd name="T43" fmla="*/ 1035 h 1469"/>
                <a:gd name="T44" fmla="*/ 2264 w 2266"/>
                <a:gd name="T45" fmla="*/ 1035 h 1469"/>
                <a:gd name="T46" fmla="*/ 2206 w 2266"/>
                <a:gd name="T47" fmla="*/ 1119 h 1469"/>
                <a:gd name="T48" fmla="*/ 1679 w 2266"/>
                <a:gd name="T49" fmla="*/ 1422 h 1469"/>
                <a:gd name="T50" fmla="*/ 1679 w 2266"/>
                <a:gd name="T51" fmla="*/ 1422 h 1469"/>
                <a:gd name="T52" fmla="*/ 1396 w 2266"/>
                <a:gd name="T53" fmla="*/ 1422 h 1469"/>
                <a:gd name="T54" fmla="*/ 151 w 2266"/>
                <a:gd name="T55" fmla="*/ 704 h 1469"/>
                <a:gd name="T56" fmla="*/ 151 w 2266"/>
                <a:gd name="T57" fmla="*/ 704 h 1469"/>
                <a:gd name="T58" fmla="*/ 130 w 2266"/>
                <a:gd name="T59" fmla="*/ 692 h 1469"/>
                <a:gd name="T60" fmla="*/ 58 w 2266"/>
                <a:gd name="T61" fmla="*/ 650 h 1469"/>
                <a:gd name="T62" fmla="*/ 58 w 2266"/>
                <a:gd name="T63" fmla="*/ 650 h 1469"/>
                <a:gd name="T64" fmla="*/ 0 w 2266"/>
                <a:gd name="T65" fmla="*/ 570 h 1469"/>
                <a:gd name="T66" fmla="*/ 0 w 2266"/>
                <a:gd name="T67" fmla="*/ 570 h 1469"/>
                <a:gd name="T68" fmla="*/ 0 w 2266"/>
                <a:gd name="T69" fmla="*/ 456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66" h="1469">
                  <a:moveTo>
                    <a:pt x="0" y="456"/>
                  </a:moveTo>
                  <a:lnTo>
                    <a:pt x="0" y="456"/>
                  </a:lnTo>
                  <a:lnTo>
                    <a:pt x="0" y="456"/>
                  </a:lnTo>
                  <a:lnTo>
                    <a:pt x="0" y="456"/>
                  </a:lnTo>
                  <a:cubicBezTo>
                    <a:pt x="0" y="446"/>
                    <a:pt x="1" y="437"/>
                    <a:pt x="4" y="429"/>
                  </a:cubicBezTo>
                  <a:lnTo>
                    <a:pt x="4" y="429"/>
                  </a:lnTo>
                  <a:cubicBezTo>
                    <a:pt x="4" y="399"/>
                    <a:pt x="24" y="368"/>
                    <a:pt x="63" y="346"/>
                  </a:cubicBezTo>
                  <a:lnTo>
                    <a:pt x="588" y="44"/>
                  </a:lnTo>
                  <a:lnTo>
                    <a:pt x="588" y="44"/>
                  </a:lnTo>
                  <a:cubicBezTo>
                    <a:pt x="666" y="0"/>
                    <a:pt x="793" y="0"/>
                    <a:pt x="871" y="44"/>
                  </a:cubicBezTo>
                  <a:lnTo>
                    <a:pt x="2201" y="812"/>
                  </a:lnTo>
                  <a:lnTo>
                    <a:pt x="2201" y="812"/>
                  </a:lnTo>
                  <a:cubicBezTo>
                    <a:pt x="2241" y="835"/>
                    <a:pt x="2261" y="866"/>
                    <a:pt x="2259" y="896"/>
                  </a:cubicBezTo>
                  <a:lnTo>
                    <a:pt x="2259" y="896"/>
                  </a:lnTo>
                  <a:cubicBezTo>
                    <a:pt x="2262" y="904"/>
                    <a:pt x="2264" y="911"/>
                    <a:pt x="2264" y="918"/>
                  </a:cubicBezTo>
                  <a:lnTo>
                    <a:pt x="2264" y="918"/>
                  </a:lnTo>
                  <a:lnTo>
                    <a:pt x="2264" y="918"/>
                  </a:lnTo>
                  <a:lnTo>
                    <a:pt x="2264" y="921"/>
                  </a:lnTo>
                  <a:lnTo>
                    <a:pt x="2264" y="921"/>
                  </a:lnTo>
                  <a:cubicBezTo>
                    <a:pt x="2264" y="921"/>
                    <a:pt x="2264" y="922"/>
                    <a:pt x="2264" y="923"/>
                  </a:cubicBezTo>
                  <a:lnTo>
                    <a:pt x="2264" y="923"/>
                  </a:lnTo>
                  <a:cubicBezTo>
                    <a:pt x="2264" y="945"/>
                    <a:pt x="2264" y="1025"/>
                    <a:pt x="2264" y="1035"/>
                  </a:cubicBezTo>
                  <a:lnTo>
                    <a:pt x="2264" y="1035"/>
                  </a:lnTo>
                  <a:cubicBezTo>
                    <a:pt x="2265" y="1065"/>
                    <a:pt x="2246" y="1096"/>
                    <a:pt x="2206" y="1119"/>
                  </a:cubicBezTo>
                  <a:lnTo>
                    <a:pt x="1679" y="1422"/>
                  </a:lnTo>
                  <a:lnTo>
                    <a:pt x="1679" y="1422"/>
                  </a:lnTo>
                  <a:cubicBezTo>
                    <a:pt x="1601" y="1468"/>
                    <a:pt x="1474" y="1468"/>
                    <a:pt x="1396" y="1422"/>
                  </a:cubicBezTo>
                  <a:lnTo>
                    <a:pt x="151" y="704"/>
                  </a:lnTo>
                  <a:lnTo>
                    <a:pt x="151" y="704"/>
                  </a:lnTo>
                  <a:lnTo>
                    <a:pt x="130" y="692"/>
                  </a:lnTo>
                  <a:lnTo>
                    <a:pt x="58" y="650"/>
                  </a:lnTo>
                  <a:lnTo>
                    <a:pt x="58" y="650"/>
                  </a:lnTo>
                  <a:cubicBezTo>
                    <a:pt x="20" y="628"/>
                    <a:pt x="0" y="599"/>
                    <a:pt x="0" y="570"/>
                  </a:cubicBezTo>
                  <a:lnTo>
                    <a:pt x="0" y="570"/>
                  </a:lnTo>
                  <a:cubicBezTo>
                    <a:pt x="0" y="550"/>
                    <a:pt x="0" y="482"/>
                    <a:pt x="0" y="456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0" name="Freeform 124">
              <a:extLst>
                <a:ext uri="{FF2B5EF4-FFF2-40B4-BE49-F238E27FC236}">
                  <a16:creationId xmlns:a16="http://schemas.microsoft.com/office/drawing/2014/main" id="{E5DAB59E-6ABB-D74A-9F5B-24CC1C415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987" y="6719748"/>
              <a:ext cx="1480475" cy="869851"/>
            </a:xfrm>
            <a:custGeom>
              <a:avLst/>
              <a:gdLst>
                <a:gd name="T0" fmla="*/ 2206 w 2266"/>
                <a:gd name="T1" fmla="*/ 816 h 1330"/>
                <a:gd name="T2" fmla="*/ 2206 w 2266"/>
                <a:gd name="T3" fmla="*/ 816 h 1330"/>
                <a:gd name="T4" fmla="*/ 2265 w 2266"/>
                <a:gd name="T5" fmla="*/ 779 h 1330"/>
                <a:gd name="T6" fmla="*/ 2265 w 2266"/>
                <a:gd name="T7" fmla="*/ 779 h 1330"/>
                <a:gd name="T8" fmla="*/ 2265 w 2266"/>
                <a:gd name="T9" fmla="*/ 897 h 1330"/>
                <a:gd name="T10" fmla="*/ 2265 w 2266"/>
                <a:gd name="T11" fmla="*/ 897 h 1330"/>
                <a:gd name="T12" fmla="*/ 2206 w 2266"/>
                <a:gd name="T13" fmla="*/ 980 h 1330"/>
                <a:gd name="T14" fmla="*/ 1680 w 2266"/>
                <a:gd name="T15" fmla="*/ 1284 h 1330"/>
                <a:gd name="T16" fmla="*/ 1680 w 2266"/>
                <a:gd name="T17" fmla="*/ 1284 h 1330"/>
                <a:gd name="T18" fmla="*/ 1396 w 2266"/>
                <a:gd name="T19" fmla="*/ 1284 h 1330"/>
                <a:gd name="T20" fmla="*/ 59 w 2266"/>
                <a:gd name="T21" fmla="*/ 512 h 1330"/>
                <a:gd name="T22" fmla="*/ 59 w 2266"/>
                <a:gd name="T23" fmla="*/ 512 h 1330"/>
                <a:gd name="T24" fmla="*/ 0 w 2266"/>
                <a:gd name="T25" fmla="*/ 431 h 1330"/>
                <a:gd name="T26" fmla="*/ 0 w 2266"/>
                <a:gd name="T27" fmla="*/ 431 h 1330"/>
                <a:gd name="T28" fmla="*/ 0 w 2266"/>
                <a:gd name="T29" fmla="*/ 317 h 1330"/>
                <a:gd name="T30" fmla="*/ 0 w 2266"/>
                <a:gd name="T31" fmla="*/ 317 h 1330"/>
                <a:gd name="T32" fmla="*/ 59 w 2266"/>
                <a:gd name="T33" fmla="*/ 348 h 1330"/>
                <a:gd name="T34" fmla="*/ 586 w 2266"/>
                <a:gd name="T35" fmla="*/ 46 h 1330"/>
                <a:gd name="T36" fmla="*/ 586 w 2266"/>
                <a:gd name="T37" fmla="*/ 46 h 1330"/>
                <a:gd name="T38" fmla="*/ 870 w 2266"/>
                <a:gd name="T39" fmla="*/ 46 h 1330"/>
                <a:gd name="T40" fmla="*/ 2206 w 2266"/>
                <a:gd name="T41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6" h="1330">
                  <a:moveTo>
                    <a:pt x="2206" y="816"/>
                  </a:moveTo>
                  <a:lnTo>
                    <a:pt x="2206" y="816"/>
                  </a:lnTo>
                  <a:cubicBezTo>
                    <a:pt x="2228" y="829"/>
                    <a:pt x="2265" y="779"/>
                    <a:pt x="2265" y="779"/>
                  </a:cubicBezTo>
                  <a:lnTo>
                    <a:pt x="2265" y="779"/>
                  </a:lnTo>
                  <a:cubicBezTo>
                    <a:pt x="2265" y="779"/>
                    <a:pt x="2265" y="884"/>
                    <a:pt x="2265" y="897"/>
                  </a:cubicBezTo>
                  <a:lnTo>
                    <a:pt x="2265" y="897"/>
                  </a:lnTo>
                  <a:cubicBezTo>
                    <a:pt x="2265" y="927"/>
                    <a:pt x="2246" y="957"/>
                    <a:pt x="2206" y="980"/>
                  </a:cubicBezTo>
                  <a:lnTo>
                    <a:pt x="1680" y="1284"/>
                  </a:lnTo>
                  <a:lnTo>
                    <a:pt x="1680" y="1284"/>
                  </a:lnTo>
                  <a:cubicBezTo>
                    <a:pt x="1602" y="1329"/>
                    <a:pt x="1474" y="1329"/>
                    <a:pt x="1396" y="1284"/>
                  </a:cubicBezTo>
                  <a:lnTo>
                    <a:pt x="59" y="512"/>
                  </a:lnTo>
                  <a:lnTo>
                    <a:pt x="59" y="512"/>
                  </a:lnTo>
                  <a:cubicBezTo>
                    <a:pt x="20" y="489"/>
                    <a:pt x="0" y="460"/>
                    <a:pt x="0" y="431"/>
                  </a:cubicBezTo>
                  <a:lnTo>
                    <a:pt x="0" y="431"/>
                  </a:lnTo>
                  <a:cubicBezTo>
                    <a:pt x="0" y="411"/>
                    <a:pt x="0" y="343"/>
                    <a:pt x="0" y="317"/>
                  </a:cubicBezTo>
                  <a:lnTo>
                    <a:pt x="0" y="317"/>
                  </a:lnTo>
                  <a:cubicBezTo>
                    <a:pt x="0" y="301"/>
                    <a:pt x="41" y="358"/>
                    <a:pt x="59" y="348"/>
                  </a:cubicBezTo>
                  <a:lnTo>
                    <a:pt x="586" y="46"/>
                  </a:lnTo>
                  <a:lnTo>
                    <a:pt x="586" y="46"/>
                  </a:lnTo>
                  <a:cubicBezTo>
                    <a:pt x="664" y="0"/>
                    <a:pt x="792" y="0"/>
                    <a:pt x="870" y="46"/>
                  </a:cubicBezTo>
                  <a:lnTo>
                    <a:pt x="2206" y="816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1" name="Freeform 125">
              <a:extLst>
                <a:ext uri="{FF2B5EF4-FFF2-40B4-BE49-F238E27FC236}">
                  <a16:creationId xmlns:a16="http://schemas.microsoft.com/office/drawing/2014/main" id="{C21ED94F-F998-C649-8E44-CD7B5167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85" y="6647740"/>
              <a:ext cx="1506397" cy="869851"/>
            </a:xfrm>
            <a:custGeom>
              <a:avLst/>
              <a:gdLst>
                <a:gd name="T0" fmla="*/ 2226 w 2305"/>
                <a:gd name="T1" fmla="*/ 816 h 1330"/>
                <a:gd name="T2" fmla="*/ 2226 w 2305"/>
                <a:gd name="T3" fmla="*/ 816 h 1330"/>
                <a:gd name="T4" fmla="*/ 2226 w 2305"/>
                <a:gd name="T5" fmla="*/ 979 h 1330"/>
                <a:gd name="T6" fmla="*/ 1700 w 2305"/>
                <a:gd name="T7" fmla="*/ 1283 h 1330"/>
                <a:gd name="T8" fmla="*/ 1700 w 2305"/>
                <a:gd name="T9" fmla="*/ 1283 h 1330"/>
                <a:gd name="T10" fmla="*/ 1416 w 2305"/>
                <a:gd name="T11" fmla="*/ 1283 h 1330"/>
                <a:gd name="T12" fmla="*/ 79 w 2305"/>
                <a:gd name="T13" fmla="*/ 511 h 1330"/>
                <a:gd name="T14" fmla="*/ 79 w 2305"/>
                <a:gd name="T15" fmla="*/ 511 h 1330"/>
                <a:gd name="T16" fmla="*/ 79 w 2305"/>
                <a:gd name="T17" fmla="*/ 347 h 1330"/>
                <a:gd name="T18" fmla="*/ 606 w 2305"/>
                <a:gd name="T19" fmla="*/ 45 h 1330"/>
                <a:gd name="T20" fmla="*/ 606 w 2305"/>
                <a:gd name="T21" fmla="*/ 45 h 1330"/>
                <a:gd name="T22" fmla="*/ 890 w 2305"/>
                <a:gd name="T23" fmla="*/ 45 h 1330"/>
                <a:gd name="T24" fmla="*/ 2226 w 2305"/>
                <a:gd name="T25" fmla="*/ 816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5" h="1330">
                  <a:moveTo>
                    <a:pt x="2226" y="816"/>
                  </a:moveTo>
                  <a:lnTo>
                    <a:pt x="2226" y="816"/>
                  </a:lnTo>
                  <a:cubicBezTo>
                    <a:pt x="2304" y="861"/>
                    <a:pt x="2304" y="935"/>
                    <a:pt x="2226" y="979"/>
                  </a:cubicBezTo>
                  <a:lnTo>
                    <a:pt x="1700" y="1283"/>
                  </a:lnTo>
                  <a:lnTo>
                    <a:pt x="1700" y="1283"/>
                  </a:lnTo>
                  <a:cubicBezTo>
                    <a:pt x="1622" y="1329"/>
                    <a:pt x="1494" y="1329"/>
                    <a:pt x="1416" y="1283"/>
                  </a:cubicBezTo>
                  <a:lnTo>
                    <a:pt x="79" y="511"/>
                  </a:lnTo>
                  <a:lnTo>
                    <a:pt x="79" y="511"/>
                  </a:lnTo>
                  <a:cubicBezTo>
                    <a:pt x="0" y="466"/>
                    <a:pt x="0" y="392"/>
                    <a:pt x="79" y="347"/>
                  </a:cubicBezTo>
                  <a:lnTo>
                    <a:pt x="606" y="45"/>
                  </a:lnTo>
                  <a:lnTo>
                    <a:pt x="606" y="45"/>
                  </a:lnTo>
                  <a:cubicBezTo>
                    <a:pt x="684" y="0"/>
                    <a:pt x="812" y="0"/>
                    <a:pt x="890" y="45"/>
                  </a:cubicBezTo>
                  <a:lnTo>
                    <a:pt x="2226" y="816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2" name="Freeform 126">
              <a:extLst>
                <a:ext uri="{FF2B5EF4-FFF2-40B4-BE49-F238E27FC236}">
                  <a16:creationId xmlns:a16="http://schemas.microsoft.com/office/drawing/2014/main" id="{1D82633F-E2BB-794B-B58E-7FB4C4C5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465" y="6630457"/>
              <a:ext cx="1497757" cy="864091"/>
            </a:xfrm>
            <a:custGeom>
              <a:avLst/>
              <a:gdLst>
                <a:gd name="T0" fmla="*/ 2217 w 2295"/>
                <a:gd name="T1" fmla="*/ 813 h 1324"/>
                <a:gd name="T2" fmla="*/ 2217 w 2295"/>
                <a:gd name="T3" fmla="*/ 813 h 1324"/>
                <a:gd name="T4" fmla="*/ 2217 w 2295"/>
                <a:gd name="T5" fmla="*/ 975 h 1324"/>
                <a:gd name="T6" fmla="*/ 1692 w 2295"/>
                <a:gd name="T7" fmla="*/ 1278 h 1324"/>
                <a:gd name="T8" fmla="*/ 1692 w 2295"/>
                <a:gd name="T9" fmla="*/ 1278 h 1324"/>
                <a:gd name="T10" fmla="*/ 1410 w 2295"/>
                <a:gd name="T11" fmla="*/ 1278 h 1324"/>
                <a:gd name="T12" fmla="*/ 78 w 2295"/>
                <a:gd name="T13" fmla="*/ 509 h 1324"/>
                <a:gd name="T14" fmla="*/ 78 w 2295"/>
                <a:gd name="T15" fmla="*/ 509 h 1324"/>
                <a:gd name="T16" fmla="*/ 78 w 2295"/>
                <a:gd name="T17" fmla="*/ 346 h 1324"/>
                <a:gd name="T18" fmla="*/ 603 w 2295"/>
                <a:gd name="T19" fmla="*/ 45 h 1324"/>
                <a:gd name="T20" fmla="*/ 603 w 2295"/>
                <a:gd name="T21" fmla="*/ 45 h 1324"/>
                <a:gd name="T22" fmla="*/ 886 w 2295"/>
                <a:gd name="T23" fmla="*/ 45 h 1324"/>
                <a:gd name="T24" fmla="*/ 2217 w 2295"/>
                <a:gd name="T25" fmla="*/ 813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5" h="1324">
                  <a:moveTo>
                    <a:pt x="2217" y="813"/>
                  </a:moveTo>
                  <a:lnTo>
                    <a:pt x="2217" y="813"/>
                  </a:lnTo>
                  <a:cubicBezTo>
                    <a:pt x="2294" y="857"/>
                    <a:pt x="2294" y="931"/>
                    <a:pt x="2217" y="975"/>
                  </a:cubicBezTo>
                  <a:lnTo>
                    <a:pt x="1692" y="1278"/>
                  </a:lnTo>
                  <a:lnTo>
                    <a:pt x="1692" y="1278"/>
                  </a:lnTo>
                  <a:cubicBezTo>
                    <a:pt x="1615" y="1323"/>
                    <a:pt x="1488" y="1323"/>
                    <a:pt x="1410" y="1278"/>
                  </a:cubicBezTo>
                  <a:lnTo>
                    <a:pt x="78" y="509"/>
                  </a:lnTo>
                  <a:lnTo>
                    <a:pt x="78" y="509"/>
                  </a:lnTo>
                  <a:cubicBezTo>
                    <a:pt x="0" y="464"/>
                    <a:pt x="0" y="391"/>
                    <a:pt x="78" y="346"/>
                  </a:cubicBezTo>
                  <a:lnTo>
                    <a:pt x="603" y="45"/>
                  </a:lnTo>
                  <a:lnTo>
                    <a:pt x="603" y="45"/>
                  </a:lnTo>
                  <a:cubicBezTo>
                    <a:pt x="681" y="0"/>
                    <a:pt x="808" y="0"/>
                    <a:pt x="886" y="45"/>
                  </a:cubicBezTo>
                  <a:lnTo>
                    <a:pt x="2217" y="81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3" name="Freeform 127">
              <a:extLst>
                <a:ext uri="{FF2B5EF4-FFF2-40B4-BE49-F238E27FC236}">
                  <a16:creationId xmlns:a16="http://schemas.microsoft.com/office/drawing/2014/main" id="{1A43DBE9-D3F9-BB4B-8C76-880BD4BDE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234" y="6679424"/>
              <a:ext cx="1322058" cy="754639"/>
            </a:xfrm>
            <a:custGeom>
              <a:avLst/>
              <a:gdLst>
                <a:gd name="T0" fmla="*/ 2001 w 2026"/>
                <a:gd name="T1" fmla="*/ 826 h 1157"/>
                <a:gd name="T2" fmla="*/ 1497 w 2026"/>
                <a:gd name="T3" fmla="*/ 1117 h 1157"/>
                <a:gd name="T4" fmla="*/ 1497 w 2026"/>
                <a:gd name="T5" fmla="*/ 1117 h 1157"/>
                <a:gd name="T6" fmla="*/ 1283 w 2026"/>
                <a:gd name="T7" fmla="*/ 1117 h 1157"/>
                <a:gd name="T8" fmla="*/ 23 w 2026"/>
                <a:gd name="T9" fmla="*/ 388 h 1157"/>
                <a:gd name="T10" fmla="*/ 23 w 2026"/>
                <a:gd name="T11" fmla="*/ 388 h 1157"/>
                <a:gd name="T12" fmla="*/ 23 w 2026"/>
                <a:gd name="T13" fmla="*/ 328 h 1157"/>
                <a:gd name="T14" fmla="*/ 528 w 2026"/>
                <a:gd name="T15" fmla="*/ 38 h 1157"/>
                <a:gd name="T16" fmla="*/ 528 w 2026"/>
                <a:gd name="T17" fmla="*/ 38 h 1157"/>
                <a:gd name="T18" fmla="*/ 742 w 2026"/>
                <a:gd name="T19" fmla="*/ 38 h 1157"/>
                <a:gd name="T20" fmla="*/ 2001 w 2026"/>
                <a:gd name="T21" fmla="*/ 767 h 1157"/>
                <a:gd name="T22" fmla="*/ 2001 w 2026"/>
                <a:gd name="T23" fmla="*/ 767 h 1157"/>
                <a:gd name="T24" fmla="*/ 2001 w 2026"/>
                <a:gd name="T25" fmla="*/ 826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6" h="1157">
                  <a:moveTo>
                    <a:pt x="2001" y="826"/>
                  </a:moveTo>
                  <a:lnTo>
                    <a:pt x="1497" y="1117"/>
                  </a:lnTo>
                  <a:lnTo>
                    <a:pt x="1497" y="1117"/>
                  </a:lnTo>
                  <a:cubicBezTo>
                    <a:pt x="1430" y="1156"/>
                    <a:pt x="1349" y="1156"/>
                    <a:pt x="1283" y="1117"/>
                  </a:cubicBezTo>
                  <a:lnTo>
                    <a:pt x="23" y="388"/>
                  </a:lnTo>
                  <a:lnTo>
                    <a:pt x="23" y="388"/>
                  </a:lnTo>
                  <a:cubicBezTo>
                    <a:pt x="0" y="375"/>
                    <a:pt x="0" y="342"/>
                    <a:pt x="23" y="328"/>
                  </a:cubicBezTo>
                  <a:lnTo>
                    <a:pt x="528" y="38"/>
                  </a:lnTo>
                  <a:lnTo>
                    <a:pt x="528" y="38"/>
                  </a:lnTo>
                  <a:cubicBezTo>
                    <a:pt x="594" y="0"/>
                    <a:pt x="676" y="0"/>
                    <a:pt x="742" y="38"/>
                  </a:cubicBezTo>
                  <a:lnTo>
                    <a:pt x="2001" y="767"/>
                  </a:lnTo>
                  <a:lnTo>
                    <a:pt x="2001" y="767"/>
                  </a:lnTo>
                  <a:cubicBezTo>
                    <a:pt x="2025" y="780"/>
                    <a:pt x="2025" y="813"/>
                    <a:pt x="2001" y="82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4" name="Freeform 128">
              <a:extLst>
                <a:ext uri="{FF2B5EF4-FFF2-40B4-BE49-F238E27FC236}">
                  <a16:creationId xmlns:a16="http://schemas.microsoft.com/office/drawing/2014/main" id="{A81A5158-4098-2548-8873-9F1257867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8635" y="6999136"/>
              <a:ext cx="17282" cy="92170"/>
            </a:xfrm>
            <a:custGeom>
              <a:avLst/>
              <a:gdLst>
                <a:gd name="T0" fmla="*/ 0 w 28"/>
                <a:gd name="T1" fmla="*/ 123 h 140"/>
                <a:gd name="T2" fmla="*/ 27 w 28"/>
                <a:gd name="T3" fmla="*/ 139 h 140"/>
                <a:gd name="T4" fmla="*/ 27 w 28"/>
                <a:gd name="T5" fmla="*/ 16 h 140"/>
                <a:gd name="T6" fmla="*/ 0 w 28"/>
                <a:gd name="T7" fmla="*/ 0 h 140"/>
                <a:gd name="T8" fmla="*/ 0 w 28"/>
                <a:gd name="T9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0" y="123"/>
                  </a:moveTo>
                  <a:lnTo>
                    <a:pt x="27" y="139"/>
                  </a:lnTo>
                  <a:lnTo>
                    <a:pt x="27" y="16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680A4F-758B-324A-870E-D9FB8228E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0614" y="4334923"/>
              <a:ext cx="1272442" cy="1168310"/>
            </a:xfrm>
            <a:custGeom>
              <a:avLst/>
              <a:gdLst>
                <a:gd name="connsiteX0" fmla="*/ 461324 w 1272442"/>
                <a:gd name="connsiteY0" fmla="*/ 585318 h 1168310"/>
                <a:gd name="connsiteX1" fmla="*/ 393533 w 1272442"/>
                <a:gd name="connsiteY1" fmla="*/ 591543 h 1168310"/>
                <a:gd name="connsiteX2" fmla="*/ 312090 w 1272442"/>
                <a:gd name="connsiteY2" fmla="*/ 627441 h 1168310"/>
                <a:gd name="connsiteX3" fmla="*/ 191554 w 1272442"/>
                <a:gd name="connsiteY3" fmla="*/ 748189 h 1168310"/>
                <a:gd name="connsiteX4" fmla="*/ 147900 w 1272442"/>
                <a:gd name="connsiteY4" fmla="*/ 910057 h 1168310"/>
                <a:gd name="connsiteX5" fmla="*/ 191554 w 1272442"/>
                <a:gd name="connsiteY5" fmla="*/ 1019057 h 1168310"/>
                <a:gd name="connsiteX6" fmla="*/ 312090 w 1272442"/>
                <a:gd name="connsiteY6" fmla="*/ 996213 h 1168310"/>
                <a:gd name="connsiteX7" fmla="*/ 393533 w 1272442"/>
                <a:gd name="connsiteY7" fmla="*/ 934860 h 1168310"/>
                <a:gd name="connsiteX8" fmla="*/ 432137 w 1272442"/>
                <a:gd name="connsiteY8" fmla="*/ 895127 h 1168310"/>
                <a:gd name="connsiteX9" fmla="*/ 462527 w 1272442"/>
                <a:gd name="connsiteY9" fmla="*/ 858983 h 1168310"/>
                <a:gd name="connsiteX10" fmla="*/ 462527 w 1272442"/>
                <a:gd name="connsiteY10" fmla="*/ 846493 h 1168310"/>
                <a:gd name="connsiteX11" fmla="*/ 565464 w 1272442"/>
                <a:gd name="connsiteY11" fmla="*/ 828234 h 1168310"/>
                <a:gd name="connsiteX12" fmla="*/ 660582 w 1272442"/>
                <a:gd name="connsiteY12" fmla="*/ 784544 h 1168310"/>
                <a:gd name="connsiteX13" fmla="*/ 732247 w 1272442"/>
                <a:gd name="connsiteY13" fmla="*/ 726507 h 1168310"/>
                <a:gd name="connsiteX14" fmla="*/ 757655 w 1272442"/>
                <a:gd name="connsiteY14" fmla="*/ 667167 h 1168310"/>
                <a:gd name="connsiteX15" fmla="*/ 740716 w 1272442"/>
                <a:gd name="connsiteY15" fmla="*/ 636518 h 1168310"/>
                <a:gd name="connsiteX16" fmla="*/ 672961 w 1272442"/>
                <a:gd name="connsiteY16" fmla="*/ 651516 h 1168310"/>
                <a:gd name="connsiteX17" fmla="*/ 618235 w 1272442"/>
                <a:gd name="connsiteY17" fmla="*/ 672383 h 1168310"/>
                <a:gd name="connsiteX18" fmla="*/ 495754 w 1272442"/>
                <a:gd name="connsiteY18" fmla="*/ 688686 h 1168310"/>
                <a:gd name="connsiteX19" fmla="*/ 457967 w 1272442"/>
                <a:gd name="connsiteY19" fmla="*/ 605869 h 1168310"/>
                <a:gd name="connsiteX20" fmla="*/ 841958 w 1272442"/>
                <a:gd name="connsiteY20" fmla="*/ 343988 h 1168310"/>
                <a:gd name="connsiteX21" fmla="*/ 770034 w 1272442"/>
                <a:gd name="connsiteY21" fmla="*/ 361985 h 1168310"/>
                <a:gd name="connsiteX22" fmla="*/ 687945 w 1272442"/>
                <a:gd name="connsiteY22" fmla="*/ 400459 h 1168310"/>
                <a:gd name="connsiteX23" fmla="*/ 611720 w 1272442"/>
                <a:gd name="connsiteY23" fmla="*/ 459800 h 1168310"/>
                <a:gd name="connsiteX24" fmla="*/ 587615 w 1272442"/>
                <a:gd name="connsiteY24" fmla="*/ 518488 h 1168310"/>
                <a:gd name="connsiteX25" fmla="*/ 603902 w 1272442"/>
                <a:gd name="connsiteY25" fmla="*/ 543268 h 1168310"/>
                <a:gd name="connsiteX26" fmla="*/ 663840 w 1272442"/>
                <a:gd name="connsiteY26" fmla="*/ 528922 h 1168310"/>
                <a:gd name="connsiteX27" fmla="*/ 724429 w 1272442"/>
                <a:gd name="connsiteY27" fmla="*/ 504794 h 1168310"/>
                <a:gd name="connsiteX28" fmla="*/ 856032 w 1272442"/>
                <a:gd name="connsiteY28" fmla="*/ 482623 h 1168310"/>
                <a:gd name="connsiteX29" fmla="*/ 895122 w 1272442"/>
                <a:gd name="connsiteY29" fmla="*/ 567396 h 1168310"/>
                <a:gd name="connsiteX30" fmla="*/ 887676 w 1272442"/>
                <a:gd name="connsiteY30" fmla="*/ 615634 h 1168310"/>
                <a:gd name="connsiteX31" fmla="*/ 942785 w 1272442"/>
                <a:gd name="connsiteY31" fmla="*/ 605797 h 1168310"/>
                <a:gd name="connsiteX32" fmla="*/ 1038555 w 1272442"/>
                <a:gd name="connsiteY32" fmla="*/ 562758 h 1168310"/>
                <a:gd name="connsiteX33" fmla="*/ 1110220 w 1272442"/>
                <a:gd name="connsiteY33" fmla="*/ 504070 h 1168310"/>
                <a:gd name="connsiteX34" fmla="*/ 1134977 w 1272442"/>
                <a:gd name="connsiteY34" fmla="*/ 444729 h 1168310"/>
                <a:gd name="connsiteX35" fmla="*/ 1118038 w 1272442"/>
                <a:gd name="connsiteY35" fmla="*/ 414733 h 1168310"/>
                <a:gd name="connsiteX36" fmla="*/ 1050934 w 1272442"/>
                <a:gd name="connsiteY36" fmla="*/ 429731 h 1168310"/>
                <a:gd name="connsiteX37" fmla="*/ 995557 w 1272442"/>
                <a:gd name="connsiteY37" fmla="*/ 450598 h 1168310"/>
                <a:gd name="connsiteX38" fmla="*/ 873727 w 1272442"/>
                <a:gd name="connsiteY38" fmla="*/ 466248 h 1168310"/>
                <a:gd name="connsiteX39" fmla="*/ 835288 w 1272442"/>
                <a:gd name="connsiteY39" fmla="*/ 384084 h 1168310"/>
                <a:gd name="connsiteX40" fmla="*/ 1236610 w 1272442"/>
                <a:gd name="connsiteY40" fmla="*/ 0 h 1168310"/>
                <a:gd name="connsiteX41" fmla="*/ 1236610 w 1272442"/>
                <a:gd name="connsiteY41" fmla="*/ 117377 h 1168310"/>
                <a:gd name="connsiteX42" fmla="*/ 1147355 w 1272442"/>
                <a:gd name="connsiteY42" fmla="*/ 140201 h 1168310"/>
                <a:gd name="connsiteX43" fmla="*/ 1065267 w 1272442"/>
                <a:gd name="connsiteY43" fmla="*/ 178674 h 1168310"/>
                <a:gd name="connsiteX44" fmla="*/ 989693 w 1272442"/>
                <a:gd name="connsiteY44" fmla="*/ 237363 h 1168310"/>
                <a:gd name="connsiteX45" fmla="*/ 964936 w 1272442"/>
                <a:gd name="connsiteY45" fmla="*/ 296051 h 1168310"/>
                <a:gd name="connsiteX46" fmla="*/ 981875 w 1272442"/>
                <a:gd name="connsiteY46" fmla="*/ 321483 h 1168310"/>
                <a:gd name="connsiteX47" fmla="*/ 1041813 w 1272442"/>
                <a:gd name="connsiteY47" fmla="*/ 306485 h 1168310"/>
                <a:gd name="connsiteX48" fmla="*/ 1102402 w 1272442"/>
                <a:gd name="connsiteY48" fmla="*/ 283010 h 1168310"/>
                <a:gd name="connsiteX49" fmla="*/ 1233353 w 1272442"/>
                <a:gd name="connsiteY49" fmla="*/ 260838 h 1168310"/>
                <a:gd name="connsiteX50" fmla="*/ 1272442 w 1272442"/>
                <a:gd name="connsiteY50" fmla="*/ 345611 h 1168310"/>
                <a:gd name="connsiteX51" fmla="*/ 1218368 w 1272442"/>
                <a:gd name="connsiteY51" fmla="*/ 514503 h 1168310"/>
                <a:gd name="connsiteX52" fmla="*/ 1052237 w 1272442"/>
                <a:gd name="connsiteY52" fmla="*/ 657964 h 1168310"/>
                <a:gd name="connsiteX53" fmla="*/ 946043 w 1272442"/>
                <a:gd name="connsiteY53" fmla="*/ 711436 h 1168310"/>
                <a:gd name="connsiteX54" fmla="*/ 840500 w 1272442"/>
                <a:gd name="connsiteY54" fmla="*/ 745345 h 1168310"/>
                <a:gd name="connsiteX55" fmla="*/ 840500 w 1272442"/>
                <a:gd name="connsiteY55" fmla="*/ 736878 h 1168310"/>
                <a:gd name="connsiteX56" fmla="*/ 771907 w 1272442"/>
                <a:gd name="connsiteY56" fmla="*/ 810791 h 1168310"/>
                <a:gd name="connsiteX57" fmla="*/ 674915 w 1272442"/>
                <a:gd name="connsiteY57" fmla="*/ 880402 h 1168310"/>
                <a:gd name="connsiteX58" fmla="*/ 568721 w 1272442"/>
                <a:gd name="connsiteY58" fmla="*/ 933222 h 1168310"/>
                <a:gd name="connsiteX59" fmla="*/ 469789 w 1272442"/>
                <a:gd name="connsiteY59" fmla="*/ 964813 h 1168310"/>
                <a:gd name="connsiteX60" fmla="*/ 389624 w 1272442"/>
                <a:gd name="connsiteY60" fmla="*/ 1043207 h 1168310"/>
                <a:gd name="connsiteX61" fmla="*/ 300362 w 1272442"/>
                <a:gd name="connsiteY61" fmla="*/ 1107171 h 1168310"/>
                <a:gd name="connsiteX62" fmla="*/ 81443 w 1272442"/>
                <a:gd name="connsiteY62" fmla="*/ 1160692 h 1168310"/>
                <a:gd name="connsiteX63" fmla="*/ 0 w 1272442"/>
                <a:gd name="connsiteY63" fmla="*/ 998171 h 1168310"/>
                <a:gd name="connsiteX64" fmla="*/ 81443 w 1272442"/>
                <a:gd name="connsiteY64" fmla="*/ 739704 h 1168310"/>
                <a:gd name="connsiteX65" fmla="*/ 300362 w 1272442"/>
                <a:gd name="connsiteY65" fmla="*/ 530842 h 1168310"/>
                <a:gd name="connsiteX66" fmla="*/ 389624 w 1272442"/>
                <a:gd name="connsiteY66" fmla="*/ 487765 h 1168310"/>
                <a:gd name="connsiteX67" fmla="*/ 471718 w 1272442"/>
                <a:gd name="connsiteY67" fmla="*/ 469489 h 1168310"/>
                <a:gd name="connsiteX68" fmla="*/ 471718 w 1272442"/>
                <a:gd name="connsiteY68" fmla="*/ 523677 h 1168310"/>
                <a:gd name="connsiteX69" fmla="*/ 511390 w 1272442"/>
                <a:gd name="connsiteY69" fmla="*/ 446758 h 1168310"/>
                <a:gd name="connsiteX70" fmla="*/ 665143 w 1272442"/>
                <a:gd name="connsiteY70" fmla="*/ 310469 h 1168310"/>
                <a:gd name="connsiteX71" fmla="*/ 758958 w 1272442"/>
                <a:gd name="connsiteY71" fmla="*/ 260910 h 1168310"/>
                <a:gd name="connsiteX72" fmla="*/ 858638 w 1272442"/>
                <a:gd name="connsiteY72" fmla="*/ 221784 h 1168310"/>
                <a:gd name="connsiteX73" fmla="*/ 858638 w 1272442"/>
                <a:gd name="connsiteY73" fmla="*/ 283639 h 1168310"/>
                <a:gd name="connsiteX74" fmla="*/ 888711 w 1272442"/>
                <a:gd name="connsiteY74" fmla="*/ 224973 h 1168310"/>
                <a:gd name="connsiteX75" fmla="*/ 1042464 w 1272442"/>
                <a:gd name="connsiteY75" fmla="*/ 88685 h 1168310"/>
                <a:gd name="connsiteX76" fmla="*/ 1136280 w 1272442"/>
                <a:gd name="connsiteY76" fmla="*/ 39126 h 1168310"/>
                <a:gd name="connsiteX77" fmla="*/ 1236610 w 1272442"/>
                <a:gd name="connsiteY77" fmla="*/ 0 h 116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72442" h="1168310">
                  <a:moveTo>
                    <a:pt x="461324" y="585318"/>
                  </a:moveTo>
                  <a:lnTo>
                    <a:pt x="393533" y="591543"/>
                  </a:lnTo>
                  <a:cubicBezTo>
                    <a:pt x="367471" y="598723"/>
                    <a:pt x="340758" y="610471"/>
                    <a:pt x="312090" y="627441"/>
                  </a:cubicBezTo>
                  <a:cubicBezTo>
                    <a:pt x="261269" y="658118"/>
                    <a:pt x="220873" y="697932"/>
                    <a:pt x="191554" y="748189"/>
                  </a:cubicBezTo>
                  <a:cubicBezTo>
                    <a:pt x="162234" y="798447"/>
                    <a:pt x="147900" y="852620"/>
                    <a:pt x="147900" y="910057"/>
                  </a:cubicBezTo>
                  <a:cubicBezTo>
                    <a:pt x="147900" y="967494"/>
                    <a:pt x="162234" y="1003393"/>
                    <a:pt x="191554" y="1019057"/>
                  </a:cubicBezTo>
                  <a:cubicBezTo>
                    <a:pt x="220873" y="1034069"/>
                    <a:pt x="261269" y="1026890"/>
                    <a:pt x="312090" y="996213"/>
                  </a:cubicBezTo>
                  <a:cubicBezTo>
                    <a:pt x="340758" y="979243"/>
                    <a:pt x="367471" y="959009"/>
                    <a:pt x="393533" y="934860"/>
                  </a:cubicBezTo>
                  <a:cubicBezTo>
                    <a:pt x="406238" y="922785"/>
                    <a:pt x="419106" y="909568"/>
                    <a:pt x="432137" y="895127"/>
                  </a:cubicBezTo>
                  <a:lnTo>
                    <a:pt x="462527" y="858983"/>
                  </a:lnTo>
                  <a:lnTo>
                    <a:pt x="462527" y="846493"/>
                  </a:lnTo>
                  <a:cubicBezTo>
                    <a:pt x="498360" y="843885"/>
                    <a:pt x="532237" y="838016"/>
                    <a:pt x="565464" y="828234"/>
                  </a:cubicBezTo>
                  <a:cubicBezTo>
                    <a:pt x="598690" y="817801"/>
                    <a:pt x="629962" y="802803"/>
                    <a:pt x="660582" y="784544"/>
                  </a:cubicBezTo>
                  <a:cubicBezTo>
                    <a:pt x="691854" y="766285"/>
                    <a:pt x="715960" y="746722"/>
                    <a:pt x="732247" y="726507"/>
                  </a:cubicBezTo>
                  <a:cubicBezTo>
                    <a:pt x="749186" y="706292"/>
                    <a:pt x="757655" y="686077"/>
                    <a:pt x="757655" y="667167"/>
                  </a:cubicBezTo>
                  <a:cubicBezTo>
                    <a:pt x="757655" y="649560"/>
                    <a:pt x="751792" y="639778"/>
                    <a:pt x="740716" y="636518"/>
                  </a:cubicBezTo>
                  <a:cubicBezTo>
                    <a:pt x="729641" y="634562"/>
                    <a:pt x="706839" y="639126"/>
                    <a:pt x="672961" y="651516"/>
                  </a:cubicBezTo>
                  <a:lnTo>
                    <a:pt x="618235" y="672383"/>
                  </a:lnTo>
                  <a:cubicBezTo>
                    <a:pt x="562858" y="693902"/>
                    <a:pt x="521813" y="699119"/>
                    <a:pt x="495754" y="688686"/>
                  </a:cubicBezTo>
                  <a:cubicBezTo>
                    <a:pt x="470997" y="677600"/>
                    <a:pt x="457967" y="650212"/>
                    <a:pt x="457967" y="605869"/>
                  </a:cubicBezTo>
                  <a:close/>
                  <a:moveTo>
                    <a:pt x="841958" y="343988"/>
                  </a:moveTo>
                  <a:lnTo>
                    <a:pt x="770034" y="361985"/>
                  </a:lnTo>
                  <a:cubicBezTo>
                    <a:pt x="740716" y="372419"/>
                    <a:pt x="713354" y="385461"/>
                    <a:pt x="687945" y="400459"/>
                  </a:cubicBezTo>
                  <a:cubicBezTo>
                    <a:pt x="653416" y="420674"/>
                    <a:pt x="628659" y="440889"/>
                    <a:pt x="611720" y="459800"/>
                  </a:cubicBezTo>
                  <a:cubicBezTo>
                    <a:pt x="595433" y="478710"/>
                    <a:pt x="587615" y="498273"/>
                    <a:pt x="587615" y="518488"/>
                  </a:cubicBezTo>
                  <a:cubicBezTo>
                    <a:pt x="587615" y="532835"/>
                    <a:pt x="592827" y="541312"/>
                    <a:pt x="603902" y="543268"/>
                  </a:cubicBezTo>
                  <a:cubicBezTo>
                    <a:pt x="614978" y="544572"/>
                    <a:pt x="634522" y="540008"/>
                    <a:pt x="663840" y="528922"/>
                  </a:cubicBezTo>
                  <a:lnTo>
                    <a:pt x="724429" y="504794"/>
                  </a:lnTo>
                  <a:cubicBezTo>
                    <a:pt x="786321" y="480015"/>
                    <a:pt x="829972" y="472842"/>
                    <a:pt x="856032" y="482623"/>
                  </a:cubicBezTo>
                  <a:cubicBezTo>
                    <a:pt x="882092" y="492405"/>
                    <a:pt x="895122" y="521097"/>
                    <a:pt x="895122" y="567396"/>
                  </a:cubicBezTo>
                  <a:lnTo>
                    <a:pt x="887676" y="615634"/>
                  </a:lnTo>
                  <a:lnTo>
                    <a:pt x="942785" y="605797"/>
                  </a:lnTo>
                  <a:cubicBezTo>
                    <a:pt x="976012" y="595363"/>
                    <a:pt x="1007935" y="581017"/>
                    <a:pt x="1038555" y="562758"/>
                  </a:cubicBezTo>
                  <a:cubicBezTo>
                    <a:pt x="1069176" y="544500"/>
                    <a:pt x="1093933" y="524937"/>
                    <a:pt x="1110220" y="504070"/>
                  </a:cubicBezTo>
                  <a:cubicBezTo>
                    <a:pt x="1127159" y="483855"/>
                    <a:pt x="1134977" y="464292"/>
                    <a:pt x="1134977" y="444729"/>
                  </a:cubicBezTo>
                  <a:cubicBezTo>
                    <a:pt x="1134977" y="427775"/>
                    <a:pt x="1129113" y="417993"/>
                    <a:pt x="1118038" y="414733"/>
                  </a:cubicBezTo>
                  <a:cubicBezTo>
                    <a:pt x="1106962" y="412124"/>
                    <a:pt x="1084160" y="417341"/>
                    <a:pt x="1050934" y="429731"/>
                  </a:cubicBezTo>
                  <a:lnTo>
                    <a:pt x="995557" y="450598"/>
                  </a:lnTo>
                  <a:cubicBezTo>
                    <a:pt x="940179" y="471465"/>
                    <a:pt x="899135" y="477334"/>
                    <a:pt x="873727" y="466248"/>
                  </a:cubicBezTo>
                  <a:cubicBezTo>
                    <a:pt x="847667" y="455815"/>
                    <a:pt x="835288" y="427775"/>
                    <a:pt x="835288" y="384084"/>
                  </a:cubicBezTo>
                  <a:close/>
                  <a:moveTo>
                    <a:pt x="1236610" y="0"/>
                  </a:moveTo>
                  <a:lnTo>
                    <a:pt x="1236610" y="117377"/>
                  </a:lnTo>
                  <a:cubicBezTo>
                    <a:pt x="1205990" y="121942"/>
                    <a:pt x="1176021" y="129767"/>
                    <a:pt x="1147355" y="140201"/>
                  </a:cubicBezTo>
                  <a:cubicBezTo>
                    <a:pt x="1118689" y="150634"/>
                    <a:pt x="1090675" y="163024"/>
                    <a:pt x="1065267" y="178674"/>
                  </a:cubicBezTo>
                  <a:cubicBezTo>
                    <a:pt x="1031389" y="198889"/>
                    <a:pt x="1005980" y="218452"/>
                    <a:pt x="989693" y="237363"/>
                  </a:cubicBezTo>
                  <a:cubicBezTo>
                    <a:pt x="972754" y="256926"/>
                    <a:pt x="964936" y="276489"/>
                    <a:pt x="964936" y="296051"/>
                  </a:cubicBezTo>
                  <a:cubicBezTo>
                    <a:pt x="964936" y="311050"/>
                    <a:pt x="970148" y="319527"/>
                    <a:pt x="981875" y="321483"/>
                  </a:cubicBezTo>
                  <a:cubicBezTo>
                    <a:pt x="992299" y="322787"/>
                    <a:pt x="1012495" y="318223"/>
                    <a:pt x="1041813" y="306485"/>
                  </a:cubicBezTo>
                  <a:lnTo>
                    <a:pt x="1102402" y="283010"/>
                  </a:lnTo>
                  <a:cubicBezTo>
                    <a:pt x="1164294" y="258230"/>
                    <a:pt x="1207944" y="251057"/>
                    <a:pt x="1233353" y="260838"/>
                  </a:cubicBezTo>
                  <a:cubicBezTo>
                    <a:pt x="1259413" y="270620"/>
                    <a:pt x="1272442" y="298660"/>
                    <a:pt x="1272442" y="345611"/>
                  </a:cubicBezTo>
                  <a:cubicBezTo>
                    <a:pt x="1272442" y="406908"/>
                    <a:pt x="1254852" y="462988"/>
                    <a:pt x="1218368" y="514503"/>
                  </a:cubicBezTo>
                  <a:cubicBezTo>
                    <a:pt x="1181884" y="566019"/>
                    <a:pt x="1127159" y="613622"/>
                    <a:pt x="1052237" y="657964"/>
                  </a:cubicBezTo>
                  <a:cubicBezTo>
                    <a:pt x="1017056" y="679484"/>
                    <a:pt x="981875" y="697090"/>
                    <a:pt x="946043" y="711436"/>
                  </a:cubicBezTo>
                  <a:cubicBezTo>
                    <a:pt x="910862" y="725782"/>
                    <a:pt x="875681" y="736868"/>
                    <a:pt x="840500" y="745345"/>
                  </a:cubicBezTo>
                  <a:lnTo>
                    <a:pt x="840500" y="736878"/>
                  </a:lnTo>
                  <a:lnTo>
                    <a:pt x="771907" y="810791"/>
                  </a:lnTo>
                  <a:cubicBezTo>
                    <a:pt x="744300" y="834755"/>
                    <a:pt x="712050" y="857905"/>
                    <a:pt x="674915" y="880402"/>
                  </a:cubicBezTo>
                  <a:cubicBezTo>
                    <a:pt x="639083" y="901269"/>
                    <a:pt x="603902" y="918876"/>
                    <a:pt x="568721" y="933222"/>
                  </a:cubicBezTo>
                  <a:lnTo>
                    <a:pt x="469789" y="964813"/>
                  </a:lnTo>
                  <a:lnTo>
                    <a:pt x="389624" y="1043207"/>
                  </a:lnTo>
                  <a:cubicBezTo>
                    <a:pt x="360956" y="1066704"/>
                    <a:pt x="331636" y="1088243"/>
                    <a:pt x="300362" y="1107171"/>
                  </a:cubicBezTo>
                  <a:cubicBezTo>
                    <a:pt x="208494" y="1161997"/>
                    <a:pt x="134870" y="1180273"/>
                    <a:pt x="81443" y="1160692"/>
                  </a:cubicBezTo>
                  <a:cubicBezTo>
                    <a:pt x="27365" y="1141111"/>
                    <a:pt x="0" y="1086937"/>
                    <a:pt x="0" y="998171"/>
                  </a:cubicBezTo>
                  <a:cubicBezTo>
                    <a:pt x="0" y="909405"/>
                    <a:pt x="27365" y="823249"/>
                    <a:pt x="81443" y="739704"/>
                  </a:cubicBezTo>
                  <a:cubicBezTo>
                    <a:pt x="134870" y="655507"/>
                    <a:pt x="208494" y="585669"/>
                    <a:pt x="300362" y="530842"/>
                  </a:cubicBezTo>
                  <a:cubicBezTo>
                    <a:pt x="331636" y="511914"/>
                    <a:pt x="360956" y="497555"/>
                    <a:pt x="389624" y="487765"/>
                  </a:cubicBezTo>
                  <a:cubicBezTo>
                    <a:pt x="418292" y="477974"/>
                    <a:pt x="445656" y="471447"/>
                    <a:pt x="471718" y="469489"/>
                  </a:cubicBezTo>
                  <a:lnTo>
                    <a:pt x="471718" y="523677"/>
                  </a:lnTo>
                  <a:lnTo>
                    <a:pt x="511390" y="446758"/>
                  </a:lnTo>
                  <a:cubicBezTo>
                    <a:pt x="546570" y="395894"/>
                    <a:pt x="598039" y="350247"/>
                    <a:pt x="665143" y="310469"/>
                  </a:cubicBezTo>
                  <a:cubicBezTo>
                    <a:pt x="695112" y="292211"/>
                    <a:pt x="726384" y="275908"/>
                    <a:pt x="758958" y="260910"/>
                  </a:cubicBezTo>
                  <a:cubicBezTo>
                    <a:pt x="790882" y="246564"/>
                    <a:pt x="824760" y="233522"/>
                    <a:pt x="858638" y="221784"/>
                  </a:cubicBezTo>
                  <a:lnTo>
                    <a:pt x="858638" y="283639"/>
                  </a:lnTo>
                  <a:lnTo>
                    <a:pt x="888711" y="224973"/>
                  </a:lnTo>
                  <a:cubicBezTo>
                    <a:pt x="924543" y="174110"/>
                    <a:pt x="976012" y="128463"/>
                    <a:pt x="1042464" y="88685"/>
                  </a:cubicBezTo>
                  <a:cubicBezTo>
                    <a:pt x="1073085" y="70427"/>
                    <a:pt x="1104357" y="54124"/>
                    <a:pt x="1136280" y="39126"/>
                  </a:cubicBezTo>
                  <a:cubicBezTo>
                    <a:pt x="1168855" y="24780"/>
                    <a:pt x="1202081" y="11086"/>
                    <a:pt x="1236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6" name="Freeform 132">
              <a:extLst>
                <a:ext uri="{FF2B5EF4-FFF2-40B4-BE49-F238E27FC236}">
                  <a16:creationId xmlns:a16="http://schemas.microsoft.com/office/drawing/2014/main" id="{514BF97A-23FA-7B4D-B034-F46CC150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2680" y="4026664"/>
              <a:ext cx="861211" cy="532857"/>
            </a:xfrm>
            <a:custGeom>
              <a:avLst/>
              <a:gdLst>
                <a:gd name="T0" fmla="*/ 51 w 1317"/>
                <a:gd name="T1" fmla="*/ 380 h 818"/>
                <a:gd name="T2" fmla="*/ 672 w 1317"/>
                <a:gd name="T3" fmla="*/ 23 h 818"/>
                <a:gd name="T4" fmla="*/ 672 w 1317"/>
                <a:gd name="T5" fmla="*/ 23 h 818"/>
                <a:gd name="T6" fmla="*/ 802 w 1317"/>
                <a:gd name="T7" fmla="*/ 25 h 818"/>
                <a:gd name="T8" fmla="*/ 1268 w 1317"/>
                <a:gd name="T9" fmla="*/ 307 h 818"/>
                <a:gd name="T10" fmla="*/ 1268 w 1317"/>
                <a:gd name="T11" fmla="*/ 307 h 818"/>
                <a:gd name="T12" fmla="*/ 1266 w 1317"/>
                <a:gd name="T13" fmla="*/ 434 h 818"/>
                <a:gd name="T14" fmla="*/ 642 w 1317"/>
                <a:gd name="T15" fmla="*/ 793 h 818"/>
                <a:gd name="T16" fmla="*/ 642 w 1317"/>
                <a:gd name="T17" fmla="*/ 793 h 818"/>
                <a:gd name="T18" fmla="*/ 512 w 1317"/>
                <a:gd name="T19" fmla="*/ 792 h 818"/>
                <a:gd name="T20" fmla="*/ 50 w 1317"/>
                <a:gd name="T21" fmla="*/ 512 h 818"/>
                <a:gd name="T22" fmla="*/ 50 w 1317"/>
                <a:gd name="T23" fmla="*/ 512 h 818"/>
                <a:gd name="T24" fmla="*/ 51 w 1317"/>
                <a:gd name="T25" fmla="*/ 380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7" h="818">
                  <a:moveTo>
                    <a:pt x="51" y="380"/>
                  </a:moveTo>
                  <a:lnTo>
                    <a:pt x="672" y="23"/>
                  </a:lnTo>
                  <a:lnTo>
                    <a:pt x="672" y="23"/>
                  </a:lnTo>
                  <a:cubicBezTo>
                    <a:pt x="712" y="0"/>
                    <a:pt x="762" y="0"/>
                    <a:pt x="802" y="25"/>
                  </a:cubicBezTo>
                  <a:lnTo>
                    <a:pt x="1268" y="307"/>
                  </a:lnTo>
                  <a:lnTo>
                    <a:pt x="1268" y="307"/>
                  </a:lnTo>
                  <a:cubicBezTo>
                    <a:pt x="1316" y="336"/>
                    <a:pt x="1315" y="406"/>
                    <a:pt x="1266" y="434"/>
                  </a:cubicBezTo>
                  <a:lnTo>
                    <a:pt x="642" y="793"/>
                  </a:lnTo>
                  <a:lnTo>
                    <a:pt x="642" y="793"/>
                  </a:lnTo>
                  <a:cubicBezTo>
                    <a:pt x="601" y="817"/>
                    <a:pt x="552" y="816"/>
                    <a:pt x="512" y="792"/>
                  </a:cubicBezTo>
                  <a:lnTo>
                    <a:pt x="50" y="512"/>
                  </a:lnTo>
                  <a:lnTo>
                    <a:pt x="50" y="512"/>
                  </a:lnTo>
                  <a:cubicBezTo>
                    <a:pt x="0" y="482"/>
                    <a:pt x="1" y="409"/>
                    <a:pt x="51" y="38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0768A860-5A05-4A4E-A30B-F6551E312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0510" y="3850966"/>
              <a:ext cx="780563" cy="633667"/>
            </a:xfrm>
            <a:custGeom>
              <a:avLst/>
              <a:gdLst>
                <a:gd name="T0" fmla="*/ 515 w 1196"/>
                <a:gd name="T1" fmla="*/ 392 h 968"/>
                <a:gd name="T2" fmla="*/ 0 w 1196"/>
                <a:gd name="T3" fmla="*/ 71 h 968"/>
                <a:gd name="T4" fmla="*/ 110 w 1196"/>
                <a:gd name="T5" fmla="*/ 685 h 968"/>
                <a:gd name="T6" fmla="*/ 110 w 1196"/>
                <a:gd name="T7" fmla="*/ 685 h 968"/>
                <a:gd name="T8" fmla="*/ 164 w 1196"/>
                <a:gd name="T9" fmla="*/ 765 h 968"/>
                <a:gd name="T10" fmla="*/ 433 w 1196"/>
                <a:gd name="T11" fmla="*/ 934 h 968"/>
                <a:gd name="T12" fmla="*/ 433 w 1196"/>
                <a:gd name="T13" fmla="*/ 934 h 968"/>
                <a:gd name="T14" fmla="*/ 598 w 1196"/>
                <a:gd name="T15" fmla="*/ 937 h 968"/>
                <a:gd name="T16" fmla="*/ 1010 w 1196"/>
                <a:gd name="T17" fmla="*/ 700 h 968"/>
                <a:gd name="T18" fmla="*/ 1010 w 1196"/>
                <a:gd name="T19" fmla="*/ 700 h 968"/>
                <a:gd name="T20" fmla="*/ 1090 w 1196"/>
                <a:gd name="T21" fmla="*/ 587 h 968"/>
                <a:gd name="T22" fmla="*/ 1195 w 1196"/>
                <a:gd name="T23" fmla="*/ 0 h 968"/>
                <a:gd name="T24" fmla="*/ 515 w 1196"/>
                <a:gd name="T25" fmla="*/ 392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6" h="968">
                  <a:moveTo>
                    <a:pt x="515" y="392"/>
                  </a:moveTo>
                  <a:lnTo>
                    <a:pt x="0" y="71"/>
                  </a:lnTo>
                  <a:lnTo>
                    <a:pt x="110" y="685"/>
                  </a:lnTo>
                  <a:lnTo>
                    <a:pt x="110" y="685"/>
                  </a:lnTo>
                  <a:cubicBezTo>
                    <a:pt x="116" y="718"/>
                    <a:pt x="136" y="747"/>
                    <a:pt x="164" y="765"/>
                  </a:cubicBezTo>
                  <a:lnTo>
                    <a:pt x="433" y="934"/>
                  </a:lnTo>
                  <a:lnTo>
                    <a:pt x="433" y="934"/>
                  </a:lnTo>
                  <a:cubicBezTo>
                    <a:pt x="483" y="965"/>
                    <a:pt x="547" y="967"/>
                    <a:pt x="598" y="937"/>
                  </a:cubicBezTo>
                  <a:lnTo>
                    <a:pt x="1010" y="700"/>
                  </a:lnTo>
                  <a:lnTo>
                    <a:pt x="1010" y="700"/>
                  </a:lnTo>
                  <a:cubicBezTo>
                    <a:pt x="1052" y="676"/>
                    <a:pt x="1081" y="635"/>
                    <a:pt x="1090" y="587"/>
                  </a:cubicBezTo>
                  <a:lnTo>
                    <a:pt x="1195" y="0"/>
                  </a:lnTo>
                  <a:lnTo>
                    <a:pt x="515" y="392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8" name="Freeform 134">
              <a:extLst>
                <a:ext uri="{FF2B5EF4-FFF2-40B4-BE49-F238E27FC236}">
                  <a16:creationId xmlns:a16="http://schemas.microsoft.com/office/drawing/2014/main" id="{DD1B00B7-C30B-8F45-9623-DE4D2807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32030" y="3850967"/>
              <a:ext cx="771921" cy="627906"/>
            </a:xfrm>
            <a:custGeom>
              <a:avLst/>
              <a:gdLst>
                <a:gd name="T0" fmla="*/ 1148 w 1180"/>
                <a:gd name="T1" fmla="*/ 170 h 960"/>
                <a:gd name="T2" fmla="*/ 1179 w 1180"/>
                <a:gd name="T3" fmla="*/ 0 h 960"/>
                <a:gd name="T4" fmla="*/ 499 w 1180"/>
                <a:gd name="T5" fmla="*/ 392 h 960"/>
                <a:gd name="T6" fmla="*/ 52 w 1180"/>
                <a:gd name="T7" fmla="*/ 114 h 960"/>
                <a:gd name="T8" fmla="*/ 44 w 1180"/>
                <a:gd name="T9" fmla="*/ 118 h 960"/>
                <a:gd name="T10" fmla="*/ 44 w 1180"/>
                <a:gd name="T11" fmla="*/ 118 h 960"/>
                <a:gd name="T12" fmla="*/ 0 w 1180"/>
                <a:gd name="T13" fmla="*/ 160 h 960"/>
                <a:gd name="T14" fmla="*/ 32 w 1180"/>
                <a:gd name="T15" fmla="*/ 337 h 960"/>
                <a:gd name="T16" fmla="*/ 32 w 1180"/>
                <a:gd name="T17" fmla="*/ 337 h 960"/>
                <a:gd name="T18" fmla="*/ 42 w 1180"/>
                <a:gd name="T19" fmla="*/ 344 h 960"/>
                <a:gd name="T20" fmla="*/ 413 w 1180"/>
                <a:gd name="T21" fmla="*/ 569 h 960"/>
                <a:gd name="T22" fmla="*/ 413 w 1180"/>
                <a:gd name="T23" fmla="*/ 569 h 960"/>
                <a:gd name="T24" fmla="*/ 414 w 1180"/>
                <a:gd name="T25" fmla="*/ 569 h 960"/>
                <a:gd name="T26" fmla="*/ 414 w 1180"/>
                <a:gd name="T27" fmla="*/ 569 h 960"/>
                <a:gd name="T28" fmla="*/ 499 w 1180"/>
                <a:gd name="T29" fmla="*/ 714 h 960"/>
                <a:gd name="T30" fmla="*/ 499 w 1180"/>
                <a:gd name="T31" fmla="*/ 958 h 960"/>
                <a:gd name="T32" fmla="*/ 499 w 1180"/>
                <a:gd name="T33" fmla="*/ 958 h 960"/>
                <a:gd name="T34" fmla="*/ 582 w 1180"/>
                <a:gd name="T35" fmla="*/ 937 h 960"/>
                <a:gd name="T36" fmla="*/ 994 w 1180"/>
                <a:gd name="T37" fmla="*/ 700 h 960"/>
                <a:gd name="T38" fmla="*/ 994 w 1180"/>
                <a:gd name="T39" fmla="*/ 700 h 960"/>
                <a:gd name="T40" fmla="*/ 1009 w 1180"/>
                <a:gd name="T41" fmla="*/ 690 h 960"/>
                <a:gd name="T42" fmla="*/ 1009 w 1180"/>
                <a:gd name="T43" fmla="*/ 690 h 960"/>
                <a:gd name="T44" fmla="*/ 1074 w 1180"/>
                <a:gd name="T45" fmla="*/ 587 h 960"/>
                <a:gd name="T46" fmla="*/ 1132 w 1180"/>
                <a:gd name="T47" fmla="*/ 263 h 960"/>
                <a:gd name="T48" fmla="*/ 1148 w 1180"/>
                <a:gd name="T49" fmla="*/ 17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0" h="960">
                  <a:moveTo>
                    <a:pt x="1148" y="170"/>
                  </a:moveTo>
                  <a:lnTo>
                    <a:pt x="1179" y="0"/>
                  </a:lnTo>
                  <a:lnTo>
                    <a:pt x="499" y="392"/>
                  </a:lnTo>
                  <a:lnTo>
                    <a:pt x="52" y="114"/>
                  </a:lnTo>
                  <a:lnTo>
                    <a:pt x="44" y="118"/>
                  </a:lnTo>
                  <a:lnTo>
                    <a:pt x="44" y="118"/>
                  </a:lnTo>
                  <a:cubicBezTo>
                    <a:pt x="25" y="129"/>
                    <a:pt x="11" y="144"/>
                    <a:pt x="0" y="160"/>
                  </a:cubicBezTo>
                  <a:lnTo>
                    <a:pt x="32" y="337"/>
                  </a:lnTo>
                  <a:lnTo>
                    <a:pt x="32" y="337"/>
                  </a:lnTo>
                  <a:cubicBezTo>
                    <a:pt x="35" y="339"/>
                    <a:pt x="38" y="342"/>
                    <a:pt x="42" y="344"/>
                  </a:cubicBezTo>
                  <a:lnTo>
                    <a:pt x="413" y="569"/>
                  </a:lnTo>
                  <a:lnTo>
                    <a:pt x="413" y="569"/>
                  </a:lnTo>
                  <a:lnTo>
                    <a:pt x="414" y="569"/>
                  </a:lnTo>
                  <a:lnTo>
                    <a:pt x="414" y="569"/>
                  </a:lnTo>
                  <a:cubicBezTo>
                    <a:pt x="465" y="600"/>
                    <a:pt x="499" y="654"/>
                    <a:pt x="499" y="714"/>
                  </a:cubicBezTo>
                  <a:lnTo>
                    <a:pt x="499" y="958"/>
                  </a:lnTo>
                  <a:lnTo>
                    <a:pt x="499" y="958"/>
                  </a:lnTo>
                  <a:cubicBezTo>
                    <a:pt x="527" y="959"/>
                    <a:pt x="556" y="952"/>
                    <a:pt x="582" y="937"/>
                  </a:cubicBezTo>
                  <a:lnTo>
                    <a:pt x="994" y="700"/>
                  </a:lnTo>
                  <a:lnTo>
                    <a:pt x="994" y="700"/>
                  </a:lnTo>
                  <a:cubicBezTo>
                    <a:pt x="999" y="697"/>
                    <a:pt x="1004" y="694"/>
                    <a:pt x="1009" y="690"/>
                  </a:cubicBezTo>
                  <a:lnTo>
                    <a:pt x="1009" y="690"/>
                  </a:lnTo>
                  <a:cubicBezTo>
                    <a:pt x="1043" y="665"/>
                    <a:pt x="1066" y="629"/>
                    <a:pt x="1074" y="587"/>
                  </a:cubicBezTo>
                  <a:lnTo>
                    <a:pt x="1132" y="263"/>
                  </a:lnTo>
                  <a:lnTo>
                    <a:pt x="1148" y="170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59" name="Freeform 135">
              <a:extLst>
                <a:ext uri="{FF2B5EF4-FFF2-40B4-BE49-F238E27FC236}">
                  <a16:creationId xmlns:a16="http://schemas.microsoft.com/office/drawing/2014/main" id="{8878532D-6727-084C-91CD-EF62A04E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7631" y="3669506"/>
              <a:ext cx="789203" cy="541497"/>
            </a:xfrm>
            <a:custGeom>
              <a:avLst/>
              <a:gdLst>
                <a:gd name="T0" fmla="*/ 1208 w 1209"/>
                <a:gd name="T1" fmla="*/ 236 h 827"/>
                <a:gd name="T2" fmla="*/ 785 w 1209"/>
                <a:gd name="T3" fmla="*/ 35 h 827"/>
                <a:gd name="T4" fmla="*/ 785 w 1209"/>
                <a:gd name="T5" fmla="*/ 35 h 827"/>
                <a:gd name="T6" fmla="*/ 598 w 1209"/>
                <a:gd name="T7" fmla="*/ 34 h 827"/>
                <a:gd name="T8" fmla="*/ 0 w 1209"/>
                <a:gd name="T9" fmla="*/ 324 h 827"/>
                <a:gd name="T10" fmla="*/ 0 w 1209"/>
                <a:gd name="T11" fmla="*/ 462 h 827"/>
                <a:gd name="T12" fmla="*/ 0 w 1209"/>
                <a:gd name="T13" fmla="*/ 462 h 827"/>
                <a:gd name="T14" fmla="*/ 63 w 1209"/>
                <a:gd name="T15" fmla="*/ 566 h 827"/>
                <a:gd name="T16" fmla="*/ 434 w 1209"/>
                <a:gd name="T17" fmla="*/ 791 h 827"/>
                <a:gd name="T18" fmla="*/ 434 w 1209"/>
                <a:gd name="T19" fmla="*/ 791 h 827"/>
                <a:gd name="T20" fmla="*/ 621 w 1209"/>
                <a:gd name="T21" fmla="*/ 793 h 827"/>
                <a:gd name="T22" fmla="*/ 1140 w 1209"/>
                <a:gd name="T23" fmla="*/ 494 h 827"/>
                <a:gd name="T24" fmla="*/ 1140 w 1209"/>
                <a:gd name="T25" fmla="*/ 494 h 827"/>
                <a:gd name="T26" fmla="*/ 1208 w 1209"/>
                <a:gd name="T27" fmla="*/ 376 h 827"/>
                <a:gd name="T28" fmla="*/ 1208 w 1209"/>
                <a:gd name="T29" fmla="*/ 236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9" h="827">
                  <a:moveTo>
                    <a:pt x="1208" y="236"/>
                  </a:moveTo>
                  <a:lnTo>
                    <a:pt x="785" y="35"/>
                  </a:lnTo>
                  <a:lnTo>
                    <a:pt x="785" y="35"/>
                  </a:lnTo>
                  <a:cubicBezTo>
                    <a:pt x="727" y="1"/>
                    <a:pt x="656" y="0"/>
                    <a:pt x="598" y="34"/>
                  </a:cubicBezTo>
                  <a:lnTo>
                    <a:pt x="0" y="324"/>
                  </a:lnTo>
                  <a:lnTo>
                    <a:pt x="0" y="462"/>
                  </a:lnTo>
                  <a:lnTo>
                    <a:pt x="0" y="462"/>
                  </a:lnTo>
                  <a:cubicBezTo>
                    <a:pt x="3" y="503"/>
                    <a:pt x="23" y="542"/>
                    <a:pt x="63" y="566"/>
                  </a:cubicBezTo>
                  <a:lnTo>
                    <a:pt x="434" y="791"/>
                  </a:lnTo>
                  <a:lnTo>
                    <a:pt x="434" y="791"/>
                  </a:lnTo>
                  <a:cubicBezTo>
                    <a:pt x="491" y="825"/>
                    <a:pt x="563" y="826"/>
                    <a:pt x="621" y="793"/>
                  </a:cubicBezTo>
                  <a:lnTo>
                    <a:pt x="1140" y="494"/>
                  </a:lnTo>
                  <a:lnTo>
                    <a:pt x="1140" y="494"/>
                  </a:lnTo>
                  <a:cubicBezTo>
                    <a:pt x="1186" y="467"/>
                    <a:pt x="1208" y="424"/>
                    <a:pt x="1208" y="376"/>
                  </a:cubicBezTo>
                  <a:lnTo>
                    <a:pt x="1208" y="236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0" name="Freeform 136">
              <a:extLst>
                <a:ext uri="{FF2B5EF4-FFF2-40B4-BE49-F238E27FC236}">
                  <a16:creationId xmlns:a16="http://schemas.microsoft.com/office/drawing/2014/main" id="{1A428537-A075-6C4C-84F7-C6CE44B96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9900" y="3689670"/>
              <a:ext cx="506933" cy="512694"/>
            </a:xfrm>
            <a:custGeom>
              <a:avLst/>
              <a:gdLst>
                <a:gd name="T0" fmla="*/ 164 w 775"/>
                <a:gd name="T1" fmla="*/ 3 h 786"/>
                <a:gd name="T2" fmla="*/ 118 w 775"/>
                <a:gd name="T3" fmla="*/ 24 h 786"/>
                <a:gd name="T4" fmla="*/ 0 w 775"/>
                <a:gd name="T5" fmla="*/ 635 h 786"/>
                <a:gd name="T6" fmla="*/ 0 w 775"/>
                <a:gd name="T7" fmla="*/ 635 h 786"/>
                <a:gd name="T8" fmla="*/ 118 w 775"/>
                <a:gd name="T9" fmla="*/ 785 h 786"/>
                <a:gd name="T10" fmla="*/ 118 w 775"/>
                <a:gd name="T11" fmla="*/ 785 h 786"/>
                <a:gd name="T12" fmla="*/ 187 w 775"/>
                <a:gd name="T13" fmla="*/ 762 h 786"/>
                <a:gd name="T14" fmla="*/ 706 w 775"/>
                <a:gd name="T15" fmla="*/ 463 h 786"/>
                <a:gd name="T16" fmla="*/ 706 w 775"/>
                <a:gd name="T17" fmla="*/ 463 h 786"/>
                <a:gd name="T18" fmla="*/ 774 w 775"/>
                <a:gd name="T19" fmla="*/ 345 h 786"/>
                <a:gd name="T20" fmla="*/ 774 w 775"/>
                <a:gd name="T21" fmla="*/ 205 h 786"/>
                <a:gd name="T22" fmla="*/ 351 w 775"/>
                <a:gd name="T23" fmla="*/ 4 h 786"/>
                <a:gd name="T24" fmla="*/ 351 w 775"/>
                <a:gd name="T25" fmla="*/ 4 h 786"/>
                <a:gd name="T26" fmla="*/ 341 w 775"/>
                <a:gd name="T27" fmla="*/ 0 h 786"/>
                <a:gd name="T28" fmla="*/ 169 w 775"/>
                <a:gd name="T29" fmla="*/ 0 h 786"/>
                <a:gd name="T30" fmla="*/ 169 w 775"/>
                <a:gd name="T31" fmla="*/ 0 h 786"/>
                <a:gd name="T32" fmla="*/ 164 w 775"/>
                <a:gd name="T33" fmla="*/ 3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5" h="786">
                  <a:moveTo>
                    <a:pt x="164" y="3"/>
                  </a:moveTo>
                  <a:lnTo>
                    <a:pt x="118" y="24"/>
                  </a:lnTo>
                  <a:lnTo>
                    <a:pt x="0" y="635"/>
                  </a:lnTo>
                  <a:lnTo>
                    <a:pt x="0" y="635"/>
                  </a:lnTo>
                  <a:cubicBezTo>
                    <a:pt x="73" y="664"/>
                    <a:pt x="114" y="713"/>
                    <a:pt x="118" y="785"/>
                  </a:cubicBezTo>
                  <a:lnTo>
                    <a:pt x="118" y="785"/>
                  </a:lnTo>
                  <a:cubicBezTo>
                    <a:pt x="142" y="782"/>
                    <a:pt x="166" y="774"/>
                    <a:pt x="187" y="762"/>
                  </a:cubicBezTo>
                  <a:lnTo>
                    <a:pt x="706" y="463"/>
                  </a:lnTo>
                  <a:lnTo>
                    <a:pt x="706" y="463"/>
                  </a:lnTo>
                  <a:cubicBezTo>
                    <a:pt x="752" y="436"/>
                    <a:pt x="774" y="393"/>
                    <a:pt x="774" y="345"/>
                  </a:cubicBezTo>
                  <a:lnTo>
                    <a:pt x="774" y="205"/>
                  </a:lnTo>
                  <a:lnTo>
                    <a:pt x="351" y="4"/>
                  </a:lnTo>
                  <a:lnTo>
                    <a:pt x="351" y="4"/>
                  </a:lnTo>
                  <a:cubicBezTo>
                    <a:pt x="348" y="3"/>
                    <a:pt x="344" y="2"/>
                    <a:pt x="341" y="0"/>
                  </a:cubicBezTo>
                  <a:lnTo>
                    <a:pt x="169" y="0"/>
                  </a:lnTo>
                  <a:lnTo>
                    <a:pt x="169" y="0"/>
                  </a:lnTo>
                  <a:cubicBezTo>
                    <a:pt x="168" y="1"/>
                    <a:pt x="165" y="2"/>
                    <a:pt x="164" y="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1" name="Freeform 137">
              <a:extLst>
                <a:ext uri="{FF2B5EF4-FFF2-40B4-BE49-F238E27FC236}">
                  <a16:creationId xmlns:a16="http://schemas.microsoft.com/office/drawing/2014/main" id="{6DA985FB-473D-004C-B606-C71D6D214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03227" y="3588858"/>
              <a:ext cx="820887" cy="541497"/>
            </a:xfrm>
            <a:custGeom>
              <a:avLst/>
              <a:gdLst>
                <a:gd name="T0" fmla="*/ 88 w 1258"/>
                <a:gd name="T1" fmla="*/ 340 h 827"/>
                <a:gd name="T2" fmla="*/ 621 w 1258"/>
                <a:gd name="T3" fmla="*/ 33 h 827"/>
                <a:gd name="T4" fmla="*/ 621 w 1258"/>
                <a:gd name="T5" fmla="*/ 33 h 827"/>
                <a:gd name="T6" fmla="*/ 808 w 1258"/>
                <a:gd name="T7" fmla="*/ 35 h 827"/>
                <a:gd name="T8" fmla="*/ 1165 w 1258"/>
                <a:gd name="T9" fmla="*/ 252 h 827"/>
                <a:gd name="T10" fmla="*/ 1165 w 1258"/>
                <a:gd name="T11" fmla="*/ 252 h 827"/>
                <a:gd name="T12" fmla="*/ 1162 w 1258"/>
                <a:gd name="T13" fmla="*/ 494 h 827"/>
                <a:gd name="T14" fmla="*/ 644 w 1258"/>
                <a:gd name="T15" fmla="*/ 792 h 827"/>
                <a:gd name="T16" fmla="*/ 644 w 1258"/>
                <a:gd name="T17" fmla="*/ 792 h 827"/>
                <a:gd name="T18" fmla="*/ 457 w 1258"/>
                <a:gd name="T19" fmla="*/ 790 h 827"/>
                <a:gd name="T20" fmla="*/ 86 w 1258"/>
                <a:gd name="T21" fmla="*/ 565 h 827"/>
                <a:gd name="T22" fmla="*/ 86 w 1258"/>
                <a:gd name="T23" fmla="*/ 565 h 827"/>
                <a:gd name="T24" fmla="*/ 88 w 1258"/>
                <a:gd name="T25" fmla="*/ 34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8" h="827">
                  <a:moveTo>
                    <a:pt x="88" y="340"/>
                  </a:moveTo>
                  <a:lnTo>
                    <a:pt x="621" y="33"/>
                  </a:lnTo>
                  <a:lnTo>
                    <a:pt x="621" y="33"/>
                  </a:lnTo>
                  <a:cubicBezTo>
                    <a:pt x="679" y="0"/>
                    <a:pt x="750" y="0"/>
                    <a:pt x="808" y="35"/>
                  </a:cubicBezTo>
                  <a:lnTo>
                    <a:pt x="1165" y="252"/>
                  </a:lnTo>
                  <a:lnTo>
                    <a:pt x="1165" y="252"/>
                  </a:lnTo>
                  <a:cubicBezTo>
                    <a:pt x="1257" y="307"/>
                    <a:pt x="1255" y="440"/>
                    <a:pt x="1162" y="494"/>
                  </a:cubicBezTo>
                  <a:lnTo>
                    <a:pt x="644" y="792"/>
                  </a:lnTo>
                  <a:lnTo>
                    <a:pt x="644" y="792"/>
                  </a:lnTo>
                  <a:cubicBezTo>
                    <a:pt x="586" y="826"/>
                    <a:pt x="514" y="825"/>
                    <a:pt x="457" y="790"/>
                  </a:cubicBezTo>
                  <a:lnTo>
                    <a:pt x="86" y="565"/>
                  </a:lnTo>
                  <a:lnTo>
                    <a:pt x="86" y="565"/>
                  </a:lnTo>
                  <a:cubicBezTo>
                    <a:pt x="0" y="514"/>
                    <a:pt x="2" y="390"/>
                    <a:pt x="88" y="34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2" name="Freeform 138">
              <a:extLst>
                <a:ext uri="{FF2B5EF4-FFF2-40B4-BE49-F238E27FC236}">
                  <a16:creationId xmlns:a16="http://schemas.microsoft.com/office/drawing/2014/main" id="{6293E64A-234A-BA46-B6AF-AFB014E2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403242"/>
            </a:xfrm>
            <a:custGeom>
              <a:avLst/>
              <a:gdLst>
                <a:gd name="T0" fmla="*/ 38 w 996"/>
                <a:gd name="T1" fmla="*/ 289 h 617"/>
                <a:gd name="T2" fmla="*/ 504 w 996"/>
                <a:gd name="T3" fmla="*/ 20 h 617"/>
                <a:gd name="T4" fmla="*/ 504 w 996"/>
                <a:gd name="T5" fmla="*/ 20 h 617"/>
                <a:gd name="T6" fmla="*/ 614 w 996"/>
                <a:gd name="T7" fmla="*/ 21 h 617"/>
                <a:gd name="T8" fmla="*/ 956 w 996"/>
                <a:gd name="T9" fmla="*/ 229 h 617"/>
                <a:gd name="T10" fmla="*/ 956 w 996"/>
                <a:gd name="T11" fmla="*/ 229 h 617"/>
                <a:gd name="T12" fmla="*/ 955 w 996"/>
                <a:gd name="T13" fmla="*/ 331 h 617"/>
                <a:gd name="T14" fmla="*/ 493 w 996"/>
                <a:gd name="T15" fmla="*/ 597 h 617"/>
                <a:gd name="T16" fmla="*/ 493 w 996"/>
                <a:gd name="T17" fmla="*/ 597 h 617"/>
                <a:gd name="T18" fmla="*/ 383 w 996"/>
                <a:gd name="T19" fmla="*/ 596 h 617"/>
                <a:gd name="T20" fmla="*/ 37 w 996"/>
                <a:gd name="T21" fmla="*/ 386 h 617"/>
                <a:gd name="T22" fmla="*/ 37 w 996"/>
                <a:gd name="T23" fmla="*/ 386 h 617"/>
                <a:gd name="T24" fmla="*/ 38 w 996"/>
                <a:gd name="T25" fmla="*/ 28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6" h="617">
                  <a:moveTo>
                    <a:pt x="38" y="289"/>
                  </a:moveTo>
                  <a:lnTo>
                    <a:pt x="504" y="20"/>
                  </a:lnTo>
                  <a:lnTo>
                    <a:pt x="504" y="20"/>
                  </a:lnTo>
                  <a:cubicBezTo>
                    <a:pt x="538" y="0"/>
                    <a:pt x="580" y="1"/>
                    <a:pt x="614" y="21"/>
                  </a:cubicBezTo>
                  <a:lnTo>
                    <a:pt x="956" y="229"/>
                  </a:lnTo>
                  <a:lnTo>
                    <a:pt x="956" y="229"/>
                  </a:lnTo>
                  <a:cubicBezTo>
                    <a:pt x="995" y="252"/>
                    <a:pt x="994" y="308"/>
                    <a:pt x="955" y="331"/>
                  </a:cubicBezTo>
                  <a:lnTo>
                    <a:pt x="493" y="597"/>
                  </a:lnTo>
                  <a:lnTo>
                    <a:pt x="493" y="597"/>
                  </a:lnTo>
                  <a:cubicBezTo>
                    <a:pt x="459" y="616"/>
                    <a:pt x="417" y="616"/>
                    <a:pt x="383" y="596"/>
                  </a:cubicBezTo>
                  <a:lnTo>
                    <a:pt x="37" y="386"/>
                  </a:lnTo>
                  <a:lnTo>
                    <a:pt x="37" y="386"/>
                  </a:lnTo>
                  <a:cubicBezTo>
                    <a:pt x="0" y="364"/>
                    <a:pt x="1" y="310"/>
                    <a:pt x="38" y="289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3" name="Freeform 139">
              <a:extLst>
                <a:ext uri="{FF2B5EF4-FFF2-40B4-BE49-F238E27FC236}">
                  <a16:creationId xmlns:a16="http://schemas.microsoft.com/office/drawing/2014/main" id="{BF3753A6-0CAA-1845-91F2-EBE54B2C0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9638" y="3655106"/>
              <a:ext cx="650948" cy="247706"/>
            </a:xfrm>
            <a:custGeom>
              <a:avLst/>
              <a:gdLst>
                <a:gd name="T0" fmla="*/ 956 w 995"/>
                <a:gd name="T1" fmla="*/ 313 h 381"/>
                <a:gd name="T2" fmla="*/ 956 w 995"/>
                <a:gd name="T3" fmla="*/ 313 h 381"/>
                <a:gd name="T4" fmla="*/ 967 w 995"/>
                <a:gd name="T5" fmla="*/ 321 h 381"/>
                <a:gd name="T6" fmla="*/ 967 w 995"/>
                <a:gd name="T7" fmla="*/ 321 h 381"/>
                <a:gd name="T8" fmla="*/ 956 w 995"/>
                <a:gd name="T9" fmla="*/ 229 h 381"/>
                <a:gd name="T10" fmla="*/ 614 w 995"/>
                <a:gd name="T11" fmla="*/ 21 h 381"/>
                <a:gd name="T12" fmla="*/ 614 w 995"/>
                <a:gd name="T13" fmla="*/ 21 h 381"/>
                <a:gd name="T14" fmla="*/ 504 w 995"/>
                <a:gd name="T15" fmla="*/ 20 h 381"/>
                <a:gd name="T16" fmla="*/ 38 w 995"/>
                <a:gd name="T17" fmla="*/ 289 h 381"/>
                <a:gd name="T18" fmla="*/ 38 w 995"/>
                <a:gd name="T19" fmla="*/ 289 h 381"/>
                <a:gd name="T20" fmla="*/ 28 w 995"/>
                <a:gd name="T21" fmla="*/ 380 h 381"/>
                <a:gd name="T22" fmla="*/ 28 w 995"/>
                <a:gd name="T23" fmla="*/ 380 h 381"/>
                <a:gd name="T24" fmla="*/ 38 w 995"/>
                <a:gd name="T25" fmla="*/ 373 h 381"/>
                <a:gd name="T26" fmla="*/ 504 w 995"/>
                <a:gd name="T27" fmla="*/ 105 h 381"/>
                <a:gd name="T28" fmla="*/ 504 w 995"/>
                <a:gd name="T29" fmla="*/ 105 h 381"/>
                <a:gd name="T30" fmla="*/ 614 w 995"/>
                <a:gd name="T31" fmla="*/ 106 h 381"/>
                <a:gd name="T32" fmla="*/ 956 w 995"/>
                <a:gd name="T33" fmla="*/ 3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5" h="381">
                  <a:moveTo>
                    <a:pt x="956" y="313"/>
                  </a:moveTo>
                  <a:lnTo>
                    <a:pt x="956" y="313"/>
                  </a:lnTo>
                  <a:cubicBezTo>
                    <a:pt x="960" y="316"/>
                    <a:pt x="964" y="319"/>
                    <a:pt x="967" y="321"/>
                  </a:cubicBezTo>
                  <a:lnTo>
                    <a:pt x="967" y="321"/>
                  </a:lnTo>
                  <a:cubicBezTo>
                    <a:pt x="994" y="296"/>
                    <a:pt x="990" y="249"/>
                    <a:pt x="956" y="229"/>
                  </a:cubicBezTo>
                  <a:lnTo>
                    <a:pt x="614" y="21"/>
                  </a:lnTo>
                  <a:lnTo>
                    <a:pt x="614" y="21"/>
                  </a:lnTo>
                  <a:cubicBezTo>
                    <a:pt x="580" y="1"/>
                    <a:pt x="538" y="0"/>
                    <a:pt x="504" y="20"/>
                  </a:cubicBezTo>
                  <a:lnTo>
                    <a:pt x="38" y="289"/>
                  </a:lnTo>
                  <a:lnTo>
                    <a:pt x="38" y="289"/>
                  </a:lnTo>
                  <a:cubicBezTo>
                    <a:pt x="4" y="309"/>
                    <a:pt x="0" y="355"/>
                    <a:pt x="28" y="380"/>
                  </a:cubicBezTo>
                  <a:lnTo>
                    <a:pt x="28" y="380"/>
                  </a:lnTo>
                  <a:cubicBezTo>
                    <a:pt x="32" y="377"/>
                    <a:pt x="34" y="375"/>
                    <a:pt x="38" y="373"/>
                  </a:cubicBezTo>
                  <a:lnTo>
                    <a:pt x="504" y="105"/>
                  </a:lnTo>
                  <a:lnTo>
                    <a:pt x="504" y="105"/>
                  </a:lnTo>
                  <a:cubicBezTo>
                    <a:pt x="538" y="85"/>
                    <a:pt x="580" y="85"/>
                    <a:pt x="614" y="106"/>
                  </a:cubicBezTo>
                  <a:lnTo>
                    <a:pt x="956" y="31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4" name="Freeform 140">
              <a:extLst>
                <a:ext uri="{FF2B5EF4-FFF2-40B4-BE49-F238E27FC236}">
                  <a16:creationId xmlns:a16="http://schemas.microsoft.com/office/drawing/2014/main" id="{DCB5C9E2-97EC-A943-8F28-26C36FC92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28703" y="2802536"/>
              <a:ext cx="567419" cy="1091634"/>
            </a:xfrm>
            <a:custGeom>
              <a:avLst/>
              <a:gdLst>
                <a:gd name="T0" fmla="*/ 126 w 869"/>
                <a:gd name="T1" fmla="*/ 1672 h 1673"/>
                <a:gd name="T2" fmla="*/ 126 w 869"/>
                <a:gd name="T3" fmla="*/ 1672 h 1673"/>
                <a:gd name="T4" fmla="*/ 112 w 869"/>
                <a:gd name="T5" fmla="*/ 1119 h 1673"/>
                <a:gd name="T6" fmla="*/ 112 w 869"/>
                <a:gd name="T7" fmla="*/ 1119 h 1673"/>
                <a:gd name="T8" fmla="*/ 90 w 869"/>
                <a:gd name="T9" fmla="*/ 836 h 1673"/>
                <a:gd name="T10" fmla="*/ 90 w 869"/>
                <a:gd name="T11" fmla="*/ 836 h 1673"/>
                <a:gd name="T12" fmla="*/ 260 w 869"/>
                <a:gd name="T13" fmla="*/ 377 h 1673"/>
                <a:gd name="T14" fmla="*/ 260 w 869"/>
                <a:gd name="T15" fmla="*/ 377 h 1673"/>
                <a:gd name="T16" fmla="*/ 566 w 869"/>
                <a:gd name="T17" fmla="*/ 85 h 1673"/>
                <a:gd name="T18" fmla="*/ 566 w 869"/>
                <a:gd name="T19" fmla="*/ 85 h 1673"/>
                <a:gd name="T20" fmla="*/ 773 w 869"/>
                <a:gd name="T21" fmla="*/ 485 h 1673"/>
                <a:gd name="T22" fmla="*/ 773 w 869"/>
                <a:gd name="T23" fmla="*/ 485 h 1673"/>
                <a:gd name="T24" fmla="*/ 810 w 869"/>
                <a:gd name="T25" fmla="*/ 894 h 1673"/>
                <a:gd name="T26" fmla="*/ 810 w 869"/>
                <a:gd name="T27" fmla="*/ 894 h 1673"/>
                <a:gd name="T28" fmla="*/ 499 w 869"/>
                <a:gd name="T29" fmla="*/ 1196 h 1673"/>
                <a:gd name="T30" fmla="*/ 499 w 869"/>
                <a:gd name="T31" fmla="*/ 1196 h 1673"/>
                <a:gd name="T32" fmla="*/ 126 w 869"/>
                <a:gd name="T33" fmla="*/ 1672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9" h="1673">
                  <a:moveTo>
                    <a:pt x="126" y="1672"/>
                  </a:moveTo>
                  <a:lnTo>
                    <a:pt x="126" y="1672"/>
                  </a:lnTo>
                  <a:cubicBezTo>
                    <a:pt x="126" y="1672"/>
                    <a:pt x="49" y="1281"/>
                    <a:pt x="112" y="1119"/>
                  </a:cubicBezTo>
                  <a:lnTo>
                    <a:pt x="112" y="1119"/>
                  </a:lnTo>
                  <a:cubicBezTo>
                    <a:pt x="175" y="958"/>
                    <a:pt x="144" y="962"/>
                    <a:pt x="90" y="836"/>
                  </a:cubicBezTo>
                  <a:lnTo>
                    <a:pt x="90" y="836"/>
                  </a:lnTo>
                  <a:cubicBezTo>
                    <a:pt x="35" y="710"/>
                    <a:pt x="0" y="404"/>
                    <a:pt x="260" y="377"/>
                  </a:cubicBezTo>
                  <a:lnTo>
                    <a:pt x="260" y="377"/>
                  </a:lnTo>
                  <a:cubicBezTo>
                    <a:pt x="521" y="350"/>
                    <a:pt x="447" y="129"/>
                    <a:pt x="566" y="85"/>
                  </a:cubicBezTo>
                  <a:lnTo>
                    <a:pt x="566" y="85"/>
                  </a:lnTo>
                  <a:cubicBezTo>
                    <a:pt x="800" y="0"/>
                    <a:pt x="854" y="319"/>
                    <a:pt x="773" y="485"/>
                  </a:cubicBezTo>
                  <a:lnTo>
                    <a:pt x="773" y="485"/>
                  </a:lnTo>
                  <a:cubicBezTo>
                    <a:pt x="692" y="652"/>
                    <a:pt x="868" y="715"/>
                    <a:pt x="810" y="894"/>
                  </a:cubicBezTo>
                  <a:lnTo>
                    <a:pt x="810" y="894"/>
                  </a:lnTo>
                  <a:cubicBezTo>
                    <a:pt x="751" y="1075"/>
                    <a:pt x="548" y="1075"/>
                    <a:pt x="499" y="1196"/>
                  </a:cubicBezTo>
                  <a:lnTo>
                    <a:pt x="499" y="1196"/>
                  </a:lnTo>
                  <a:cubicBezTo>
                    <a:pt x="449" y="1318"/>
                    <a:pt x="388" y="1503"/>
                    <a:pt x="126" y="167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5" name="Freeform 141">
              <a:extLst>
                <a:ext uri="{FF2B5EF4-FFF2-40B4-BE49-F238E27FC236}">
                  <a16:creationId xmlns:a16="http://schemas.microsoft.com/office/drawing/2014/main" id="{B271CD87-8069-364D-9C99-EC6D2C4C1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1122" y="3283546"/>
              <a:ext cx="673991" cy="616385"/>
            </a:xfrm>
            <a:custGeom>
              <a:avLst/>
              <a:gdLst>
                <a:gd name="T0" fmla="*/ 1031 w 1032"/>
                <a:gd name="T1" fmla="*/ 944 h 945"/>
                <a:gd name="T2" fmla="*/ 1031 w 1032"/>
                <a:gd name="T3" fmla="*/ 944 h 945"/>
                <a:gd name="T4" fmla="*/ 793 w 1032"/>
                <a:gd name="T5" fmla="*/ 332 h 945"/>
                <a:gd name="T6" fmla="*/ 793 w 1032"/>
                <a:gd name="T7" fmla="*/ 332 h 945"/>
                <a:gd name="T8" fmla="*/ 470 w 1032"/>
                <a:gd name="T9" fmla="*/ 23 h 945"/>
                <a:gd name="T10" fmla="*/ 470 w 1032"/>
                <a:gd name="T11" fmla="*/ 23 h 945"/>
                <a:gd name="T12" fmla="*/ 294 w 1032"/>
                <a:gd name="T13" fmla="*/ 52 h 945"/>
                <a:gd name="T14" fmla="*/ 294 w 1032"/>
                <a:gd name="T15" fmla="*/ 52 h 945"/>
                <a:gd name="T16" fmla="*/ 33 w 1032"/>
                <a:gd name="T17" fmla="*/ 61 h 945"/>
                <a:gd name="T18" fmla="*/ 33 w 1032"/>
                <a:gd name="T19" fmla="*/ 61 h 945"/>
                <a:gd name="T20" fmla="*/ 318 w 1032"/>
                <a:gd name="T21" fmla="*/ 441 h 945"/>
                <a:gd name="T22" fmla="*/ 318 w 1032"/>
                <a:gd name="T23" fmla="*/ 441 h 945"/>
                <a:gd name="T24" fmla="*/ 446 w 1032"/>
                <a:gd name="T25" fmla="*/ 726 h 945"/>
                <a:gd name="T26" fmla="*/ 446 w 1032"/>
                <a:gd name="T27" fmla="*/ 726 h 945"/>
                <a:gd name="T28" fmla="*/ 1031 w 1032"/>
                <a:gd name="T2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2" h="945">
                  <a:moveTo>
                    <a:pt x="1031" y="944"/>
                  </a:moveTo>
                  <a:lnTo>
                    <a:pt x="1031" y="944"/>
                  </a:lnTo>
                  <a:cubicBezTo>
                    <a:pt x="1031" y="944"/>
                    <a:pt x="926" y="299"/>
                    <a:pt x="793" y="332"/>
                  </a:cubicBezTo>
                  <a:lnTo>
                    <a:pt x="793" y="332"/>
                  </a:lnTo>
                  <a:cubicBezTo>
                    <a:pt x="603" y="379"/>
                    <a:pt x="717" y="123"/>
                    <a:pt x="470" y="23"/>
                  </a:cubicBezTo>
                  <a:lnTo>
                    <a:pt x="470" y="23"/>
                  </a:lnTo>
                  <a:cubicBezTo>
                    <a:pt x="435" y="9"/>
                    <a:pt x="367" y="56"/>
                    <a:pt x="294" y="52"/>
                  </a:cubicBezTo>
                  <a:lnTo>
                    <a:pt x="294" y="52"/>
                  </a:lnTo>
                  <a:cubicBezTo>
                    <a:pt x="179" y="45"/>
                    <a:pt x="53" y="0"/>
                    <a:pt x="33" y="61"/>
                  </a:cubicBezTo>
                  <a:lnTo>
                    <a:pt x="33" y="61"/>
                  </a:lnTo>
                  <a:cubicBezTo>
                    <a:pt x="0" y="161"/>
                    <a:pt x="318" y="304"/>
                    <a:pt x="318" y="441"/>
                  </a:cubicBezTo>
                  <a:lnTo>
                    <a:pt x="318" y="441"/>
                  </a:lnTo>
                  <a:cubicBezTo>
                    <a:pt x="318" y="579"/>
                    <a:pt x="228" y="726"/>
                    <a:pt x="446" y="726"/>
                  </a:cubicBezTo>
                  <a:lnTo>
                    <a:pt x="446" y="726"/>
                  </a:lnTo>
                  <a:cubicBezTo>
                    <a:pt x="665" y="726"/>
                    <a:pt x="1031" y="944"/>
                    <a:pt x="1031" y="944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6" name="Freeform 142">
              <a:extLst>
                <a:ext uri="{FF2B5EF4-FFF2-40B4-BE49-F238E27FC236}">
                  <a16:creationId xmlns:a16="http://schemas.microsoft.com/office/drawing/2014/main" id="{FB318FF4-4DB6-E142-85C9-F5E722CA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15112" y="3058882"/>
              <a:ext cx="296670" cy="841048"/>
            </a:xfrm>
            <a:custGeom>
              <a:avLst/>
              <a:gdLst>
                <a:gd name="T0" fmla="*/ 0 w 453"/>
                <a:gd name="T1" fmla="*/ 1287 h 1288"/>
                <a:gd name="T2" fmla="*/ 0 w 453"/>
                <a:gd name="T3" fmla="*/ 1287 h 1288"/>
                <a:gd name="T4" fmla="*/ 452 w 453"/>
                <a:gd name="T5" fmla="*/ 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1288">
                  <a:moveTo>
                    <a:pt x="0" y="1287"/>
                  </a:moveTo>
                  <a:lnTo>
                    <a:pt x="0" y="1287"/>
                  </a:lnTo>
                  <a:cubicBezTo>
                    <a:pt x="114" y="780"/>
                    <a:pt x="263" y="383"/>
                    <a:pt x="452" y="0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7" name="Freeform 143">
              <a:extLst>
                <a:ext uri="{FF2B5EF4-FFF2-40B4-BE49-F238E27FC236}">
                  <a16:creationId xmlns:a16="http://schemas.microsoft.com/office/drawing/2014/main" id="{D7491955-2A57-9B4F-9A69-FD264816F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8016" y="3378597"/>
              <a:ext cx="512694" cy="512694"/>
            </a:xfrm>
            <a:custGeom>
              <a:avLst/>
              <a:gdLst>
                <a:gd name="T0" fmla="*/ 0 w 787"/>
                <a:gd name="T1" fmla="*/ 0 h 787"/>
                <a:gd name="T2" fmla="*/ 0 w 787"/>
                <a:gd name="T3" fmla="*/ 0 h 787"/>
                <a:gd name="T4" fmla="*/ 786 w 787"/>
                <a:gd name="T5" fmla="*/ 786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7" h="78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5" y="421"/>
                    <a:pt x="786" y="786"/>
                  </a:cubicBezTo>
                </a:path>
              </a:pathLst>
            </a:custGeom>
            <a:noFill/>
            <a:ln w="1800" cap="flat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8" name="Freeform 144">
              <a:extLst>
                <a:ext uri="{FF2B5EF4-FFF2-40B4-BE49-F238E27FC236}">
                  <a16:creationId xmlns:a16="http://schemas.microsoft.com/office/drawing/2014/main" id="{18779A1D-62BC-D94A-BF35-6C84E4DAE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0224" y="3859607"/>
              <a:ext cx="135373" cy="63367"/>
            </a:xfrm>
            <a:custGeom>
              <a:avLst/>
              <a:gdLst>
                <a:gd name="T0" fmla="*/ 206 w 207"/>
                <a:gd name="T1" fmla="*/ 47 h 96"/>
                <a:gd name="T2" fmla="*/ 206 w 207"/>
                <a:gd name="T3" fmla="*/ 47 h 96"/>
                <a:gd name="T4" fmla="*/ 104 w 207"/>
                <a:gd name="T5" fmla="*/ 95 h 96"/>
                <a:gd name="T6" fmla="*/ 104 w 207"/>
                <a:gd name="T7" fmla="*/ 95 h 96"/>
                <a:gd name="T8" fmla="*/ 0 w 207"/>
                <a:gd name="T9" fmla="*/ 47 h 96"/>
                <a:gd name="T10" fmla="*/ 0 w 207"/>
                <a:gd name="T11" fmla="*/ 47 h 96"/>
                <a:gd name="T12" fmla="*/ 104 w 207"/>
                <a:gd name="T13" fmla="*/ 0 h 96"/>
                <a:gd name="T14" fmla="*/ 104 w 207"/>
                <a:gd name="T15" fmla="*/ 0 h 96"/>
                <a:gd name="T16" fmla="*/ 206 w 207"/>
                <a:gd name="T1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96">
                  <a:moveTo>
                    <a:pt x="206" y="47"/>
                  </a:moveTo>
                  <a:lnTo>
                    <a:pt x="206" y="47"/>
                  </a:lnTo>
                  <a:cubicBezTo>
                    <a:pt x="206" y="74"/>
                    <a:pt x="160" y="95"/>
                    <a:pt x="104" y="95"/>
                  </a:cubicBezTo>
                  <a:lnTo>
                    <a:pt x="104" y="95"/>
                  </a:lnTo>
                  <a:cubicBezTo>
                    <a:pt x="47" y="95"/>
                    <a:pt x="0" y="74"/>
                    <a:pt x="0" y="47"/>
                  </a:cubicBezTo>
                  <a:lnTo>
                    <a:pt x="0" y="47"/>
                  </a:lnTo>
                  <a:cubicBezTo>
                    <a:pt x="0" y="22"/>
                    <a:pt x="47" y="0"/>
                    <a:pt x="104" y="0"/>
                  </a:cubicBezTo>
                  <a:lnTo>
                    <a:pt x="104" y="0"/>
                  </a:lnTo>
                  <a:cubicBezTo>
                    <a:pt x="160" y="0"/>
                    <a:pt x="206" y="22"/>
                    <a:pt x="206" y="47"/>
                  </a:cubicBezTo>
                </a:path>
              </a:pathLst>
            </a:custGeom>
            <a:solidFill>
              <a:srgbClr val="AF916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69" name="Freeform 145">
              <a:extLst>
                <a:ext uri="{FF2B5EF4-FFF2-40B4-BE49-F238E27FC236}">
                  <a16:creationId xmlns:a16="http://schemas.microsoft.com/office/drawing/2014/main" id="{418CD572-3726-5E49-A574-99DD8FBF3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6872" y="6748550"/>
              <a:ext cx="622145" cy="2739167"/>
            </a:xfrm>
            <a:custGeom>
              <a:avLst/>
              <a:gdLst>
                <a:gd name="T0" fmla="*/ 0 w 954"/>
                <a:gd name="T1" fmla="*/ 121 h 4192"/>
                <a:gd name="T2" fmla="*/ 0 w 954"/>
                <a:gd name="T3" fmla="*/ 121 h 4192"/>
                <a:gd name="T4" fmla="*/ 408 w 954"/>
                <a:gd name="T5" fmla="*/ 499 h 4192"/>
                <a:gd name="T6" fmla="*/ 408 w 954"/>
                <a:gd name="T7" fmla="*/ 499 h 4192"/>
                <a:gd name="T8" fmla="*/ 363 w 954"/>
                <a:gd name="T9" fmla="*/ 3404 h 4192"/>
                <a:gd name="T10" fmla="*/ 363 w 954"/>
                <a:gd name="T11" fmla="*/ 3404 h 4192"/>
                <a:gd name="T12" fmla="*/ 166 w 954"/>
                <a:gd name="T13" fmla="*/ 4161 h 4192"/>
                <a:gd name="T14" fmla="*/ 166 w 954"/>
                <a:gd name="T15" fmla="*/ 4161 h 4192"/>
                <a:gd name="T16" fmla="*/ 666 w 954"/>
                <a:gd name="T17" fmla="*/ 3783 h 4192"/>
                <a:gd name="T18" fmla="*/ 666 w 954"/>
                <a:gd name="T19" fmla="*/ 3783 h 4192"/>
                <a:gd name="T20" fmla="*/ 878 w 954"/>
                <a:gd name="T21" fmla="*/ 408 h 4192"/>
                <a:gd name="T22" fmla="*/ 878 w 954"/>
                <a:gd name="T23" fmla="*/ 408 h 4192"/>
                <a:gd name="T24" fmla="*/ 0 w 954"/>
                <a:gd name="T25" fmla="*/ 121 h 4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4" h="4192">
                  <a:moveTo>
                    <a:pt x="0" y="121"/>
                  </a:moveTo>
                  <a:lnTo>
                    <a:pt x="0" y="121"/>
                  </a:lnTo>
                  <a:cubicBezTo>
                    <a:pt x="0" y="121"/>
                    <a:pt x="317" y="211"/>
                    <a:pt x="408" y="499"/>
                  </a:cubicBezTo>
                  <a:lnTo>
                    <a:pt x="408" y="499"/>
                  </a:lnTo>
                  <a:cubicBezTo>
                    <a:pt x="484" y="737"/>
                    <a:pt x="363" y="3162"/>
                    <a:pt x="363" y="3404"/>
                  </a:cubicBezTo>
                  <a:lnTo>
                    <a:pt x="363" y="3404"/>
                  </a:lnTo>
                  <a:cubicBezTo>
                    <a:pt x="363" y="3646"/>
                    <a:pt x="317" y="3949"/>
                    <a:pt x="166" y="4161"/>
                  </a:cubicBezTo>
                  <a:lnTo>
                    <a:pt x="166" y="4161"/>
                  </a:lnTo>
                  <a:cubicBezTo>
                    <a:pt x="166" y="4161"/>
                    <a:pt x="545" y="4191"/>
                    <a:pt x="666" y="3783"/>
                  </a:cubicBezTo>
                  <a:lnTo>
                    <a:pt x="666" y="3783"/>
                  </a:lnTo>
                  <a:cubicBezTo>
                    <a:pt x="787" y="3374"/>
                    <a:pt x="953" y="604"/>
                    <a:pt x="878" y="408"/>
                  </a:cubicBezTo>
                  <a:lnTo>
                    <a:pt x="878" y="408"/>
                  </a:lnTo>
                  <a:cubicBezTo>
                    <a:pt x="802" y="211"/>
                    <a:pt x="166" y="0"/>
                    <a:pt x="0" y="121"/>
                  </a:cubicBezTo>
                </a:path>
              </a:pathLst>
            </a:custGeom>
            <a:solidFill>
              <a:srgbClr val="4153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1D7F2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0" name="Freeform 146">
              <a:extLst>
                <a:ext uri="{FF2B5EF4-FFF2-40B4-BE49-F238E27FC236}">
                  <a16:creationId xmlns:a16="http://schemas.microsoft.com/office/drawing/2014/main" id="{15E15C30-D4D8-C34C-ADA3-6ED4D8A06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6934" y="4326215"/>
              <a:ext cx="259227" cy="325475"/>
            </a:xfrm>
            <a:custGeom>
              <a:avLst/>
              <a:gdLst>
                <a:gd name="T0" fmla="*/ 181 w 397"/>
                <a:gd name="T1" fmla="*/ 0 h 498"/>
                <a:gd name="T2" fmla="*/ 0 w 397"/>
                <a:gd name="T3" fmla="*/ 85 h 498"/>
                <a:gd name="T4" fmla="*/ 0 w 397"/>
                <a:gd name="T5" fmla="*/ 85 h 498"/>
                <a:gd name="T6" fmla="*/ 102 w 397"/>
                <a:gd name="T7" fmla="*/ 453 h 498"/>
                <a:gd name="T8" fmla="*/ 102 w 397"/>
                <a:gd name="T9" fmla="*/ 453 h 498"/>
                <a:gd name="T10" fmla="*/ 379 w 397"/>
                <a:gd name="T11" fmla="*/ 408 h 498"/>
                <a:gd name="T12" fmla="*/ 379 w 397"/>
                <a:gd name="T13" fmla="*/ 408 h 498"/>
                <a:gd name="T14" fmla="*/ 181 w 397"/>
                <a:gd name="T15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7" h="498">
                  <a:moveTo>
                    <a:pt x="181" y="0"/>
                  </a:moveTo>
                  <a:lnTo>
                    <a:pt x="0" y="85"/>
                  </a:lnTo>
                  <a:lnTo>
                    <a:pt x="0" y="85"/>
                  </a:lnTo>
                  <a:cubicBezTo>
                    <a:pt x="0" y="85"/>
                    <a:pt x="0" y="368"/>
                    <a:pt x="102" y="453"/>
                  </a:cubicBezTo>
                  <a:lnTo>
                    <a:pt x="102" y="453"/>
                  </a:lnTo>
                  <a:cubicBezTo>
                    <a:pt x="155" y="497"/>
                    <a:pt x="362" y="465"/>
                    <a:pt x="379" y="408"/>
                  </a:cubicBezTo>
                  <a:lnTo>
                    <a:pt x="379" y="408"/>
                  </a:lnTo>
                  <a:cubicBezTo>
                    <a:pt x="396" y="351"/>
                    <a:pt x="181" y="0"/>
                    <a:pt x="181" y="0"/>
                  </a:cubicBezTo>
                </a:path>
              </a:pathLst>
            </a:custGeom>
            <a:noFill/>
            <a:ln w="5760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1" name="Freeform 147">
              <a:extLst>
                <a:ext uri="{FF2B5EF4-FFF2-40B4-BE49-F238E27FC236}">
                  <a16:creationId xmlns:a16="http://schemas.microsoft.com/office/drawing/2014/main" id="{656D5E77-38E6-DF47-8960-9A730CBAD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1098" y="5207589"/>
              <a:ext cx="1592806" cy="1195326"/>
            </a:xfrm>
            <a:custGeom>
              <a:avLst/>
              <a:gdLst>
                <a:gd name="T0" fmla="*/ 2439 w 2440"/>
                <a:gd name="T1" fmla="*/ 1076 h 1829"/>
                <a:gd name="T2" fmla="*/ 2439 w 2440"/>
                <a:gd name="T3" fmla="*/ 1076 h 1829"/>
                <a:gd name="T4" fmla="*/ 226 w 2440"/>
                <a:gd name="T5" fmla="*/ 0 h 1829"/>
                <a:gd name="T6" fmla="*/ 0 w 2440"/>
                <a:gd name="T7" fmla="*/ 312 h 1829"/>
                <a:gd name="T8" fmla="*/ 0 w 2440"/>
                <a:gd name="T9" fmla="*/ 312 h 1829"/>
                <a:gd name="T10" fmla="*/ 2312 w 2440"/>
                <a:gd name="T11" fmla="*/ 1828 h 1829"/>
                <a:gd name="T12" fmla="*/ 2439 w 2440"/>
                <a:gd name="T13" fmla="*/ 1076 h 1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40" h="1829">
                  <a:moveTo>
                    <a:pt x="2439" y="1076"/>
                  </a:moveTo>
                  <a:lnTo>
                    <a:pt x="2439" y="1076"/>
                  </a:lnTo>
                  <a:cubicBezTo>
                    <a:pt x="2439" y="1076"/>
                    <a:pt x="593" y="153"/>
                    <a:pt x="226" y="0"/>
                  </a:cubicBezTo>
                  <a:lnTo>
                    <a:pt x="0" y="312"/>
                  </a:lnTo>
                  <a:lnTo>
                    <a:pt x="0" y="312"/>
                  </a:lnTo>
                  <a:cubicBezTo>
                    <a:pt x="0" y="312"/>
                    <a:pt x="972" y="1265"/>
                    <a:pt x="2312" y="1828"/>
                  </a:cubicBezTo>
                  <a:lnTo>
                    <a:pt x="2439" y="1076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2" name="Freeform 148">
              <a:extLst>
                <a:ext uri="{FF2B5EF4-FFF2-40B4-BE49-F238E27FC236}">
                  <a16:creationId xmlns:a16="http://schemas.microsoft.com/office/drawing/2014/main" id="{AC12B39C-EBEC-A942-BD68-14CE7337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3103" y="5256555"/>
              <a:ext cx="1673457" cy="1238530"/>
            </a:xfrm>
            <a:custGeom>
              <a:avLst/>
              <a:gdLst>
                <a:gd name="T0" fmla="*/ 2559 w 2560"/>
                <a:gd name="T1" fmla="*/ 298 h 1897"/>
                <a:gd name="T2" fmla="*/ 2559 w 2560"/>
                <a:gd name="T3" fmla="*/ 298 h 1897"/>
                <a:gd name="T4" fmla="*/ 2116 w 2560"/>
                <a:gd name="T5" fmla="*/ 646 h 1897"/>
                <a:gd name="T6" fmla="*/ 2116 w 2560"/>
                <a:gd name="T7" fmla="*/ 646 h 1897"/>
                <a:gd name="T8" fmla="*/ 425 w 2560"/>
                <a:gd name="T9" fmla="*/ 8 h 1897"/>
                <a:gd name="T10" fmla="*/ 425 w 2560"/>
                <a:gd name="T11" fmla="*/ 8 h 1897"/>
                <a:gd name="T12" fmla="*/ 311 w 2560"/>
                <a:gd name="T13" fmla="*/ 27 h 1897"/>
                <a:gd name="T14" fmla="*/ 311 w 2560"/>
                <a:gd name="T15" fmla="*/ 27 h 1897"/>
                <a:gd name="T16" fmla="*/ 23 w 2560"/>
                <a:gd name="T17" fmla="*/ 353 h 1897"/>
                <a:gd name="T18" fmla="*/ 23 w 2560"/>
                <a:gd name="T19" fmla="*/ 353 h 1897"/>
                <a:gd name="T20" fmla="*/ 70 w 2560"/>
                <a:gd name="T21" fmla="*/ 547 h 1897"/>
                <a:gd name="T22" fmla="*/ 70 w 2560"/>
                <a:gd name="T23" fmla="*/ 547 h 1897"/>
                <a:gd name="T24" fmla="*/ 2361 w 2560"/>
                <a:gd name="T25" fmla="*/ 1896 h 1897"/>
                <a:gd name="T26" fmla="*/ 2559 w 2560"/>
                <a:gd name="T27" fmla="*/ 298 h 1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0" h="1897">
                  <a:moveTo>
                    <a:pt x="2559" y="298"/>
                  </a:moveTo>
                  <a:lnTo>
                    <a:pt x="2559" y="298"/>
                  </a:lnTo>
                  <a:cubicBezTo>
                    <a:pt x="2473" y="642"/>
                    <a:pt x="2321" y="730"/>
                    <a:pt x="2116" y="646"/>
                  </a:cubicBezTo>
                  <a:lnTo>
                    <a:pt x="2116" y="646"/>
                  </a:lnTo>
                  <a:cubicBezTo>
                    <a:pt x="1575" y="425"/>
                    <a:pt x="925" y="114"/>
                    <a:pt x="425" y="8"/>
                  </a:cubicBezTo>
                  <a:lnTo>
                    <a:pt x="425" y="8"/>
                  </a:lnTo>
                  <a:cubicBezTo>
                    <a:pt x="386" y="0"/>
                    <a:pt x="346" y="7"/>
                    <a:pt x="311" y="27"/>
                  </a:cubicBezTo>
                  <a:lnTo>
                    <a:pt x="311" y="27"/>
                  </a:lnTo>
                  <a:cubicBezTo>
                    <a:pt x="172" y="108"/>
                    <a:pt x="65" y="224"/>
                    <a:pt x="23" y="353"/>
                  </a:cubicBezTo>
                  <a:lnTo>
                    <a:pt x="23" y="353"/>
                  </a:lnTo>
                  <a:cubicBezTo>
                    <a:pt x="0" y="421"/>
                    <a:pt x="20" y="495"/>
                    <a:pt x="70" y="547"/>
                  </a:cubicBezTo>
                  <a:lnTo>
                    <a:pt x="70" y="547"/>
                  </a:lnTo>
                  <a:cubicBezTo>
                    <a:pt x="328" y="808"/>
                    <a:pt x="1286" y="1712"/>
                    <a:pt x="2361" y="1896"/>
                  </a:cubicBezTo>
                  <a:lnTo>
                    <a:pt x="2559" y="298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3" name="Freeform 151">
              <a:extLst>
                <a:ext uri="{FF2B5EF4-FFF2-40B4-BE49-F238E27FC236}">
                  <a16:creationId xmlns:a16="http://schemas.microsoft.com/office/drawing/2014/main" id="{6DF30278-40CE-CE46-BA9A-A360E46B2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8079" y="10841459"/>
              <a:ext cx="1316297" cy="843930"/>
            </a:xfrm>
            <a:custGeom>
              <a:avLst/>
              <a:gdLst>
                <a:gd name="T0" fmla="*/ 1889 w 2017"/>
                <a:gd name="T1" fmla="*/ 1128 h 1292"/>
                <a:gd name="T2" fmla="*/ 1889 w 2017"/>
                <a:gd name="T3" fmla="*/ 1128 h 1292"/>
                <a:gd name="T4" fmla="*/ 1908 w 2017"/>
                <a:gd name="T5" fmla="*/ 843 h 1292"/>
                <a:gd name="T6" fmla="*/ 531 w 2017"/>
                <a:gd name="T7" fmla="*/ 8 h 1292"/>
                <a:gd name="T8" fmla="*/ 531 w 2017"/>
                <a:gd name="T9" fmla="*/ 8 h 1292"/>
                <a:gd name="T10" fmla="*/ 491 w 2017"/>
                <a:gd name="T11" fmla="*/ 6 h 1292"/>
                <a:gd name="T12" fmla="*/ 131 w 2017"/>
                <a:gd name="T13" fmla="*/ 180 h 1292"/>
                <a:gd name="T14" fmla="*/ 131 w 2017"/>
                <a:gd name="T15" fmla="*/ 180 h 1292"/>
                <a:gd name="T16" fmla="*/ 117 w 2017"/>
                <a:gd name="T17" fmla="*/ 528 h 1292"/>
                <a:gd name="T18" fmla="*/ 117 w 2017"/>
                <a:gd name="T19" fmla="*/ 528 h 1292"/>
                <a:gd name="T20" fmla="*/ 1106 w 2017"/>
                <a:gd name="T21" fmla="*/ 1147 h 1292"/>
                <a:gd name="T22" fmla="*/ 1106 w 2017"/>
                <a:gd name="T23" fmla="*/ 1147 h 1292"/>
                <a:gd name="T24" fmla="*/ 1889 w 2017"/>
                <a:gd name="T25" fmla="*/ 1128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7" h="1292">
                  <a:moveTo>
                    <a:pt x="1889" y="1128"/>
                  </a:moveTo>
                  <a:lnTo>
                    <a:pt x="1889" y="1128"/>
                  </a:lnTo>
                  <a:cubicBezTo>
                    <a:pt x="2001" y="1063"/>
                    <a:pt x="2016" y="916"/>
                    <a:pt x="1908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0"/>
                    <a:pt x="504" y="0"/>
                    <a:pt x="491" y="6"/>
                  </a:cubicBezTo>
                  <a:lnTo>
                    <a:pt x="131" y="180"/>
                  </a:lnTo>
                  <a:lnTo>
                    <a:pt x="131" y="180"/>
                  </a:lnTo>
                  <a:cubicBezTo>
                    <a:pt x="0" y="244"/>
                    <a:pt x="7" y="433"/>
                    <a:pt x="117" y="528"/>
                  </a:cubicBezTo>
                  <a:lnTo>
                    <a:pt x="117" y="528"/>
                  </a:lnTo>
                  <a:cubicBezTo>
                    <a:pt x="315" y="699"/>
                    <a:pt x="573" y="917"/>
                    <a:pt x="1106" y="1147"/>
                  </a:cubicBezTo>
                  <a:lnTo>
                    <a:pt x="1106" y="1147"/>
                  </a:lnTo>
                  <a:cubicBezTo>
                    <a:pt x="1371" y="1263"/>
                    <a:pt x="1604" y="1291"/>
                    <a:pt x="1889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4" name="Freeform 152">
              <a:extLst>
                <a:ext uri="{FF2B5EF4-FFF2-40B4-BE49-F238E27FC236}">
                  <a16:creationId xmlns:a16="http://schemas.microsoft.com/office/drawing/2014/main" id="{6844339E-6DD4-B64F-9FEF-ADB42E10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361" y="10648480"/>
              <a:ext cx="1270212" cy="1002345"/>
            </a:xfrm>
            <a:custGeom>
              <a:avLst/>
              <a:gdLst>
                <a:gd name="T0" fmla="*/ 1899 w 1946"/>
                <a:gd name="T1" fmla="*/ 1203 h 1533"/>
                <a:gd name="T2" fmla="*/ 1899 w 1946"/>
                <a:gd name="T3" fmla="*/ 1203 h 1533"/>
                <a:gd name="T4" fmla="*/ 1760 w 1946"/>
                <a:gd name="T5" fmla="*/ 539 h 1533"/>
                <a:gd name="T6" fmla="*/ 1760 w 1946"/>
                <a:gd name="T7" fmla="*/ 539 h 1533"/>
                <a:gd name="T8" fmla="*/ 1327 w 1946"/>
                <a:gd name="T9" fmla="*/ 433 h 1533"/>
                <a:gd name="T10" fmla="*/ 1327 w 1946"/>
                <a:gd name="T11" fmla="*/ 433 h 1533"/>
                <a:gd name="T12" fmla="*/ 128 w 1946"/>
                <a:gd name="T13" fmla="*/ 258 h 1533"/>
                <a:gd name="T14" fmla="*/ 128 w 1946"/>
                <a:gd name="T15" fmla="*/ 258 h 1533"/>
                <a:gd name="T16" fmla="*/ 76 w 1946"/>
                <a:gd name="T17" fmla="*/ 688 h 1533"/>
                <a:gd name="T18" fmla="*/ 76 w 1946"/>
                <a:gd name="T19" fmla="*/ 688 h 1533"/>
                <a:gd name="T20" fmla="*/ 1230 w 1946"/>
                <a:gd name="T21" fmla="*/ 1442 h 1533"/>
                <a:gd name="T22" fmla="*/ 1230 w 1946"/>
                <a:gd name="T23" fmla="*/ 1442 h 1533"/>
                <a:gd name="T24" fmla="*/ 1899 w 1946"/>
                <a:gd name="T25" fmla="*/ 120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6" h="1533">
                  <a:moveTo>
                    <a:pt x="1899" y="1203"/>
                  </a:moveTo>
                  <a:lnTo>
                    <a:pt x="1899" y="1203"/>
                  </a:lnTo>
                  <a:cubicBezTo>
                    <a:pt x="1888" y="1156"/>
                    <a:pt x="1928" y="679"/>
                    <a:pt x="1760" y="539"/>
                  </a:cubicBezTo>
                  <a:lnTo>
                    <a:pt x="1760" y="539"/>
                  </a:lnTo>
                  <a:cubicBezTo>
                    <a:pt x="1666" y="462"/>
                    <a:pt x="1468" y="443"/>
                    <a:pt x="1327" y="433"/>
                  </a:cubicBezTo>
                  <a:lnTo>
                    <a:pt x="1327" y="433"/>
                  </a:lnTo>
                  <a:cubicBezTo>
                    <a:pt x="1028" y="413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40"/>
                    <a:pt x="76" y="688"/>
                  </a:cubicBezTo>
                  <a:lnTo>
                    <a:pt x="76" y="688"/>
                  </a:lnTo>
                  <a:cubicBezTo>
                    <a:pt x="189" y="904"/>
                    <a:pt x="1015" y="1382"/>
                    <a:pt x="1230" y="1442"/>
                  </a:cubicBezTo>
                  <a:lnTo>
                    <a:pt x="1230" y="1442"/>
                  </a:lnTo>
                  <a:cubicBezTo>
                    <a:pt x="1558" y="1532"/>
                    <a:pt x="1945" y="1414"/>
                    <a:pt x="1899" y="1203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5" name="Freeform 153">
              <a:extLst>
                <a:ext uri="{FF2B5EF4-FFF2-40B4-BE49-F238E27FC236}">
                  <a16:creationId xmlns:a16="http://schemas.microsoft.com/office/drawing/2014/main" id="{D2918851-820A-D043-A057-C04CB053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855" y="11348393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6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6" y="583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0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6" name="Freeform 154">
              <a:extLst>
                <a:ext uri="{FF2B5EF4-FFF2-40B4-BE49-F238E27FC236}">
                  <a16:creationId xmlns:a16="http://schemas.microsoft.com/office/drawing/2014/main" id="{CC03E0C3-2385-334E-B2B3-4B1166B27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6284" y="11380076"/>
              <a:ext cx="414764" cy="492531"/>
            </a:xfrm>
            <a:custGeom>
              <a:avLst/>
              <a:gdLst>
                <a:gd name="T0" fmla="*/ 376 w 635"/>
                <a:gd name="T1" fmla="*/ 755 h 756"/>
                <a:gd name="T2" fmla="*/ 376 w 635"/>
                <a:gd name="T3" fmla="*/ 755 h 756"/>
                <a:gd name="T4" fmla="*/ 634 w 635"/>
                <a:gd name="T5" fmla="*/ 610 h 756"/>
                <a:gd name="T6" fmla="*/ 268 w 635"/>
                <a:gd name="T7" fmla="*/ 0 h 756"/>
                <a:gd name="T8" fmla="*/ 268 w 635"/>
                <a:gd name="T9" fmla="*/ 0 h 756"/>
                <a:gd name="T10" fmla="*/ 0 w 635"/>
                <a:gd name="T11" fmla="*/ 180 h 756"/>
                <a:gd name="T12" fmla="*/ 376 w 635"/>
                <a:gd name="T13" fmla="*/ 75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6">
                  <a:moveTo>
                    <a:pt x="376" y="755"/>
                  </a:moveTo>
                  <a:lnTo>
                    <a:pt x="376" y="755"/>
                  </a:lnTo>
                  <a:cubicBezTo>
                    <a:pt x="526" y="739"/>
                    <a:pt x="604" y="674"/>
                    <a:pt x="634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7" name="Freeform 155">
              <a:extLst>
                <a:ext uri="{FF2B5EF4-FFF2-40B4-BE49-F238E27FC236}">
                  <a16:creationId xmlns:a16="http://schemas.microsoft.com/office/drawing/2014/main" id="{E1747360-1522-114B-B613-A7B6C4BD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4764" y="11417521"/>
              <a:ext cx="336994" cy="489651"/>
            </a:xfrm>
            <a:custGeom>
              <a:avLst/>
              <a:gdLst>
                <a:gd name="T0" fmla="*/ 258 w 517"/>
                <a:gd name="T1" fmla="*/ 82 h 748"/>
                <a:gd name="T2" fmla="*/ 258 w 517"/>
                <a:gd name="T3" fmla="*/ 82 h 748"/>
                <a:gd name="T4" fmla="*/ 0 w 517"/>
                <a:gd name="T5" fmla="*/ 224 h 748"/>
                <a:gd name="T6" fmla="*/ 0 w 517"/>
                <a:gd name="T7" fmla="*/ 224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2 h 748"/>
                <a:gd name="T14" fmla="*/ 516 w 517"/>
                <a:gd name="T15" fmla="*/ 522 h 748"/>
                <a:gd name="T16" fmla="*/ 258 w 517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2"/>
                  </a:moveTo>
                  <a:lnTo>
                    <a:pt x="258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8" y="665"/>
                  </a:cubicBezTo>
                  <a:lnTo>
                    <a:pt x="258" y="665"/>
                  </a:lnTo>
                  <a:cubicBezTo>
                    <a:pt x="400" y="747"/>
                    <a:pt x="516" y="683"/>
                    <a:pt x="516" y="522"/>
                  </a:cubicBezTo>
                  <a:lnTo>
                    <a:pt x="516" y="522"/>
                  </a:lnTo>
                  <a:cubicBezTo>
                    <a:pt x="516" y="361"/>
                    <a:pt x="400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8" name="Freeform 157">
              <a:extLst>
                <a:ext uri="{FF2B5EF4-FFF2-40B4-BE49-F238E27FC236}">
                  <a16:creationId xmlns:a16="http://schemas.microsoft.com/office/drawing/2014/main" id="{7D0AEDD2-55C4-984B-8A07-3566A48A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4403" y="11322472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0" y="0"/>
                    <a:pt x="516" y="64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0" y="583"/>
                    <a:pt x="258" y="665"/>
                  </a:cubicBezTo>
                  <a:lnTo>
                    <a:pt x="258" y="665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79" name="Freeform 158">
              <a:extLst>
                <a:ext uri="{FF2B5EF4-FFF2-40B4-BE49-F238E27FC236}">
                  <a16:creationId xmlns:a16="http://schemas.microsoft.com/office/drawing/2014/main" id="{69B0FE4A-0943-B041-BA81-6DD04955A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3205" y="11354154"/>
              <a:ext cx="414764" cy="492533"/>
            </a:xfrm>
            <a:custGeom>
              <a:avLst/>
              <a:gdLst>
                <a:gd name="T0" fmla="*/ 258 w 635"/>
                <a:gd name="T1" fmla="*/ 754 h 755"/>
                <a:gd name="T2" fmla="*/ 258 w 635"/>
                <a:gd name="T3" fmla="*/ 754 h 755"/>
                <a:gd name="T4" fmla="*/ 0 w 635"/>
                <a:gd name="T5" fmla="*/ 610 h 755"/>
                <a:gd name="T6" fmla="*/ 366 w 635"/>
                <a:gd name="T7" fmla="*/ 0 h 755"/>
                <a:gd name="T8" fmla="*/ 366 w 635"/>
                <a:gd name="T9" fmla="*/ 0 h 755"/>
                <a:gd name="T10" fmla="*/ 634 w 635"/>
                <a:gd name="T11" fmla="*/ 180 h 755"/>
                <a:gd name="T12" fmla="*/ 258 w 635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755">
                  <a:moveTo>
                    <a:pt x="258" y="754"/>
                  </a:moveTo>
                  <a:lnTo>
                    <a:pt x="258" y="754"/>
                  </a:lnTo>
                  <a:cubicBezTo>
                    <a:pt x="109" y="738"/>
                    <a:pt x="30" y="674"/>
                    <a:pt x="0" y="610"/>
                  </a:cubicBezTo>
                  <a:lnTo>
                    <a:pt x="366" y="0"/>
                  </a:lnTo>
                  <a:lnTo>
                    <a:pt x="366" y="0"/>
                  </a:lnTo>
                  <a:cubicBezTo>
                    <a:pt x="447" y="20"/>
                    <a:pt x="594" y="89"/>
                    <a:pt x="634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159">
              <a:extLst>
                <a:ext uri="{FF2B5EF4-FFF2-40B4-BE49-F238E27FC236}">
                  <a16:creationId xmlns:a16="http://schemas.microsoft.com/office/drawing/2014/main" id="{5424D7A8-A3D6-564E-918C-C3C77EF17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5375" y="11391599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0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0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161">
              <a:extLst>
                <a:ext uri="{FF2B5EF4-FFF2-40B4-BE49-F238E27FC236}">
                  <a16:creationId xmlns:a16="http://schemas.microsoft.com/office/drawing/2014/main" id="{C2243845-A7CB-AA4E-A66C-D7D1440C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3143" y="12491874"/>
              <a:ext cx="336994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516 w 517"/>
                <a:gd name="T5" fmla="*/ 225 h 748"/>
                <a:gd name="T6" fmla="*/ 516 w 517"/>
                <a:gd name="T7" fmla="*/ 225 h 748"/>
                <a:gd name="T8" fmla="*/ 258 w 517"/>
                <a:gd name="T9" fmla="*/ 666 h 748"/>
                <a:gd name="T10" fmla="*/ 258 w 517"/>
                <a:gd name="T11" fmla="*/ 666 h 748"/>
                <a:gd name="T12" fmla="*/ 0 w 517"/>
                <a:gd name="T13" fmla="*/ 523 h 748"/>
                <a:gd name="T14" fmla="*/ 0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401" y="0"/>
                    <a:pt x="516" y="65"/>
                    <a:pt x="516" y="225"/>
                  </a:cubicBezTo>
                  <a:lnTo>
                    <a:pt x="516" y="225"/>
                  </a:lnTo>
                  <a:cubicBezTo>
                    <a:pt x="516" y="386"/>
                    <a:pt x="401" y="583"/>
                    <a:pt x="258" y="666"/>
                  </a:cubicBezTo>
                  <a:lnTo>
                    <a:pt x="258" y="666"/>
                  </a:lnTo>
                  <a:cubicBezTo>
                    <a:pt x="115" y="747"/>
                    <a:pt x="0" y="684"/>
                    <a:pt x="0" y="523"/>
                  </a:cubicBezTo>
                  <a:lnTo>
                    <a:pt x="0" y="523"/>
                  </a:lnTo>
                  <a:cubicBezTo>
                    <a:pt x="0" y="362"/>
                    <a:pt x="115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2" name="Freeform 162">
              <a:extLst>
                <a:ext uri="{FF2B5EF4-FFF2-40B4-BE49-F238E27FC236}">
                  <a16:creationId xmlns:a16="http://schemas.microsoft.com/office/drawing/2014/main" id="{C8F9C97A-D0D8-FD47-BDC6-E8FB63C42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1945" y="12523556"/>
              <a:ext cx="414764" cy="492533"/>
            </a:xfrm>
            <a:custGeom>
              <a:avLst/>
              <a:gdLst>
                <a:gd name="T0" fmla="*/ 258 w 634"/>
                <a:gd name="T1" fmla="*/ 754 h 755"/>
                <a:gd name="T2" fmla="*/ 258 w 634"/>
                <a:gd name="T3" fmla="*/ 754 h 755"/>
                <a:gd name="T4" fmla="*/ 0 w 634"/>
                <a:gd name="T5" fmla="*/ 610 h 755"/>
                <a:gd name="T6" fmla="*/ 365 w 634"/>
                <a:gd name="T7" fmla="*/ 0 h 755"/>
                <a:gd name="T8" fmla="*/ 365 w 634"/>
                <a:gd name="T9" fmla="*/ 0 h 755"/>
                <a:gd name="T10" fmla="*/ 633 w 634"/>
                <a:gd name="T11" fmla="*/ 180 h 755"/>
                <a:gd name="T12" fmla="*/ 258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258" y="754"/>
                  </a:moveTo>
                  <a:lnTo>
                    <a:pt x="258" y="754"/>
                  </a:lnTo>
                  <a:cubicBezTo>
                    <a:pt x="108" y="738"/>
                    <a:pt x="30" y="674"/>
                    <a:pt x="0" y="610"/>
                  </a:cubicBezTo>
                  <a:lnTo>
                    <a:pt x="365" y="0"/>
                  </a:lnTo>
                  <a:lnTo>
                    <a:pt x="365" y="0"/>
                  </a:lnTo>
                  <a:cubicBezTo>
                    <a:pt x="446" y="20"/>
                    <a:pt x="593" y="89"/>
                    <a:pt x="633" y="180"/>
                  </a:cubicBezTo>
                  <a:lnTo>
                    <a:pt x="258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3" name="Freeform 163">
              <a:extLst>
                <a:ext uri="{FF2B5EF4-FFF2-40B4-BE49-F238E27FC236}">
                  <a16:creationId xmlns:a16="http://schemas.microsoft.com/office/drawing/2014/main" id="{5329FE8C-3E2D-A747-AD42-4A1EC3A8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1233" y="12561002"/>
              <a:ext cx="336996" cy="486770"/>
            </a:xfrm>
            <a:custGeom>
              <a:avLst/>
              <a:gdLst>
                <a:gd name="T0" fmla="*/ 258 w 517"/>
                <a:gd name="T1" fmla="*/ 82 h 747"/>
                <a:gd name="T2" fmla="*/ 258 w 517"/>
                <a:gd name="T3" fmla="*/ 82 h 747"/>
                <a:gd name="T4" fmla="*/ 516 w 517"/>
                <a:gd name="T5" fmla="*/ 224 h 747"/>
                <a:gd name="T6" fmla="*/ 516 w 517"/>
                <a:gd name="T7" fmla="*/ 224 h 747"/>
                <a:gd name="T8" fmla="*/ 258 w 517"/>
                <a:gd name="T9" fmla="*/ 664 h 747"/>
                <a:gd name="T10" fmla="*/ 258 w 517"/>
                <a:gd name="T11" fmla="*/ 664 h 747"/>
                <a:gd name="T12" fmla="*/ 0 w 517"/>
                <a:gd name="T13" fmla="*/ 522 h 747"/>
                <a:gd name="T14" fmla="*/ 0 w 517"/>
                <a:gd name="T15" fmla="*/ 522 h 747"/>
                <a:gd name="T16" fmla="*/ 258 w 517"/>
                <a:gd name="T17" fmla="*/ 82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7">
                  <a:moveTo>
                    <a:pt x="258" y="82"/>
                  </a:moveTo>
                  <a:lnTo>
                    <a:pt x="258" y="82"/>
                  </a:lnTo>
                  <a:cubicBezTo>
                    <a:pt x="401" y="0"/>
                    <a:pt x="516" y="63"/>
                    <a:pt x="516" y="224"/>
                  </a:cubicBezTo>
                  <a:lnTo>
                    <a:pt x="516" y="224"/>
                  </a:lnTo>
                  <a:cubicBezTo>
                    <a:pt x="516" y="385"/>
                    <a:pt x="401" y="582"/>
                    <a:pt x="258" y="664"/>
                  </a:cubicBezTo>
                  <a:lnTo>
                    <a:pt x="258" y="664"/>
                  </a:lnTo>
                  <a:cubicBezTo>
                    <a:pt x="116" y="746"/>
                    <a:pt x="0" y="683"/>
                    <a:pt x="0" y="522"/>
                  </a:cubicBezTo>
                  <a:lnTo>
                    <a:pt x="0" y="522"/>
                  </a:lnTo>
                  <a:cubicBezTo>
                    <a:pt x="0" y="361"/>
                    <a:pt x="116" y="164"/>
                    <a:pt x="258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4" name="Freeform 165">
              <a:extLst>
                <a:ext uri="{FF2B5EF4-FFF2-40B4-BE49-F238E27FC236}">
                  <a16:creationId xmlns:a16="http://schemas.microsoft.com/office/drawing/2014/main" id="{ADB39EDA-EB12-9B46-BC84-2DAEB58E5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8742" y="12353620"/>
              <a:ext cx="336996" cy="489651"/>
            </a:xfrm>
            <a:custGeom>
              <a:avLst/>
              <a:gdLst>
                <a:gd name="T0" fmla="*/ 258 w 517"/>
                <a:gd name="T1" fmla="*/ 83 h 748"/>
                <a:gd name="T2" fmla="*/ 258 w 517"/>
                <a:gd name="T3" fmla="*/ 83 h 748"/>
                <a:gd name="T4" fmla="*/ 0 w 517"/>
                <a:gd name="T5" fmla="*/ 225 h 748"/>
                <a:gd name="T6" fmla="*/ 0 w 517"/>
                <a:gd name="T7" fmla="*/ 225 h 748"/>
                <a:gd name="T8" fmla="*/ 258 w 517"/>
                <a:gd name="T9" fmla="*/ 665 h 748"/>
                <a:gd name="T10" fmla="*/ 258 w 517"/>
                <a:gd name="T11" fmla="*/ 665 h 748"/>
                <a:gd name="T12" fmla="*/ 516 w 517"/>
                <a:gd name="T13" fmla="*/ 523 h 748"/>
                <a:gd name="T14" fmla="*/ 516 w 517"/>
                <a:gd name="T15" fmla="*/ 523 h 748"/>
                <a:gd name="T16" fmla="*/ 258 w 517"/>
                <a:gd name="T17" fmla="*/ 83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748">
                  <a:moveTo>
                    <a:pt x="258" y="83"/>
                  </a:moveTo>
                  <a:lnTo>
                    <a:pt x="258" y="83"/>
                  </a:lnTo>
                  <a:cubicBezTo>
                    <a:pt x="115" y="0"/>
                    <a:pt x="0" y="65"/>
                    <a:pt x="0" y="225"/>
                  </a:cubicBezTo>
                  <a:lnTo>
                    <a:pt x="0" y="225"/>
                  </a:lnTo>
                  <a:cubicBezTo>
                    <a:pt x="0" y="386"/>
                    <a:pt x="115" y="583"/>
                    <a:pt x="258" y="665"/>
                  </a:cubicBezTo>
                  <a:lnTo>
                    <a:pt x="258" y="665"/>
                  </a:lnTo>
                  <a:cubicBezTo>
                    <a:pt x="401" y="747"/>
                    <a:pt x="516" y="684"/>
                    <a:pt x="516" y="523"/>
                  </a:cubicBezTo>
                  <a:lnTo>
                    <a:pt x="516" y="523"/>
                  </a:lnTo>
                  <a:cubicBezTo>
                    <a:pt x="516" y="362"/>
                    <a:pt x="401" y="165"/>
                    <a:pt x="258" y="83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5" name="Freeform 166">
              <a:extLst>
                <a:ext uri="{FF2B5EF4-FFF2-40B4-BE49-F238E27FC236}">
                  <a16:creationId xmlns:a16="http://schemas.microsoft.com/office/drawing/2014/main" id="{7FDD17E8-D878-6C44-BBC2-75282FF8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2171" y="12388182"/>
              <a:ext cx="414764" cy="492531"/>
            </a:xfrm>
            <a:custGeom>
              <a:avLst/>
              <a:gdLst>
                <a:gd name="T0" fmla="*/ 376 w 634"/>
                <a:gd name="T1" fmla="*/ 754 h 755"/>
                <a:gd name="T2" fmla="*/ 376 w 634"/>
                <a:gd name="T3" fmla="*/ 754 h 755"/>
                <a:gd name="T4" fmla="*/ 633 w 634"/>
                <a:gd name="T5" fmla="*/ 610 h 755"/>
                <a:gd name="T6" fmla="*/ 268 w 634"/>
                <a:gd name="T7" fmla="*/ 0 h 755"/>
                <a:gd name="T8" fmla="*/ 268 w 634"/>
                <a:gd name="T9" fmla="*/ 0 h 755"/>
                <a:gd name="T10" fmla="*/ 0 w 634"/>
                <a:gd name="T11" fmla="*/ 180 h 755"/>
                <a:gd name="T12" fmla="*/ 376 w 634"/>
                <a:gd name="T13" fmla="*/ 75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755">
                  <a:moveTo>
                    <a:pt x="376" y="754"/>
                  </a:moveTo>
                  <a:lnTo>
                    <a:pt x="376" y="754"/>
                  </a:lnTo>
                  <a:cubicBezTo>
                    <a:pt x="525" y="739"/>
                    <a:pt x="603" y="674"/>
                    <a:pt x="633" y="610"/>
                  </a:cubicBezTo>
                  <a:lnTo>
                    <a:pt x="268" y="0"/>
                  </a:lnTo>
                  <a:lnTo>
                    <a:pt x="268" y="0"/>
                  </a:lnTo>
                  <a:cubicBezTo>
                    <a:pt x="187" y="20"/>
                    <a:pt x="40" y="89"/>
                    <a:pt x="0" y="180"/>
                  </a:cubicBezTo>
                  <a:lnTo>
                    <a:pt x="376" y="754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6" name="Freeform 167">
              <a:extLst>
                <a:ext uri="{FF2B5EF4-FFF2-40B4-BE49-F238E27FC236}">
                  <a16:creationId xmlns:a16="http://schemas.microsoft.com/office/drawing/2014/main" id="{194F8E1A-0DF2-8743-B3F3-A4756076A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769" y="12422747"/>
              <a:ext cx="336996" cy="489651"/>
            </a:xfrm>
            <a:custGeom>
              <a:avLst/>
              <a:gdLst>
                <a:gd name="T0" fmla="*/ 259 w 518"/>
                <a:gd name="T1" fmla="*/ 82 h 748"/>
                <a:gd name="T2" fmla="*/ 259 w 518"/>
                <a:gd name="T3" fmla="*/ 82 h 748"/>
                <a:gd name="T4" fmla="*/ 0 w 518"/>
                <a:gd name="T5" fmla="*/ 224 h 748"/>
                <a:gd name="T6" fmla="*/ 0 w 518"/>
                <a:gd name="T7" fmla="*/ 224 h 748"/>
                <a:gd name="T8" fmla="*/ 259 w 518"/>
                <a:gd name="T9" fmla="*/ 665 h 748"/>
                <a:gd name="T10" fmla="*/ 259 w 518"/>
                <a:gd name="T11" fmla="*/ 665 h 748"/>
                <a:gd name="T12" fmla="*/ 517 w 518"/>
                <a:gd name="T13" fmla="*/ 522 h 748"/>
                <a:gd name="T14" fmla="*/ 517 w 518"/>
                <a:gd name="T15" fmla="*/ 522 h 748"/>
                <a:gd name="T16" fmla="*/ 259 w 518"/>
                <a:gd name="T17" fmla="*/ 8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8" h="748">
                  <a:moveTo>
                    <a:pt x="259" y="82"/>
                  </a:moveTo>
                  <a:lnTo>
                    <a:pt x="259" y="82"/>
                  </a:lnTo>
                  <a:cubicBezTo>
                    <a:pt x="116" y="0"/>
                    <a:pt x="0" y="64"/>
                    <a:pt x="0" y="224"/>
                  </a:cubicBezTo>
                  <a:lnTo>
                    <a:pt x="0" y="224"/>
                  </a:lnTo>
                  <a:cubicBezTo>
                    <a:pt x="0" y="385"/>
                    <a:pt x="116" y="582"/>
                    <a:pt x="259" y="665"/>
                  </a:cubicBezTo>
                  <a:lnTo>
                    <a:pt x="259" y="665"/>
                  </a:lnTo>
                  <a:cubicBezTo>
                    <a:pt x="401" y="747"/>
                    <a:pt x="517" y="683"/>
                    <a:pt x="517" y="522"/>
                  </a:cubicBezTo>
                  <a:lnTo>
                    <a:pt x="517" y="522"/>
                  </a:lnTo>
                  <a:cubicBezTo>
                    <a:pt x="517" y="361"/>
                    <a:pt x="401" y="164"/>
                    <a:pt x="259" y="82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CDA73B66-B479-3B42-9D18-7BA0F2399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1" y="11487492"/>
              <a:ext cx="2341035" cy="1464011"/>
            </a:xfrm>
            <a:custGeom>
              <a:avLst/>
              <a:gdLst>
                <a:gd name="connsiteX0" fmla="*/ 161670 w 2341035"/>
                <a:gd name="connsiteY0" fmla="*/ 1169757 h 1464011"/>
                <a:gd name="connsiteX1" fmla="*/ 232647 w 2341035"/>
                <a:gd name="connsiteY1" fmla="*/ 1249169 h 1464011"/>
                <a:gd name="connsiteX2" fmla="*/ 116323 w 2341035"/>
                <a:gd name="connsiteY2" fmla="*/ 1448094 h 1464011"/>
                <a:gd name="connsiteX3" fmla="*/ 0 w 2341035"/>
                <a:gd name="connsiteY3" fmla="*/ 1383967 h 1464011"/>
                <a:gd name="connsiteX4" fmla="*/ 116323 w 2341035"/>
                <a:gd name="connsiteY4" fmla="*/ 1185696 h 1464011"/>
                <a:gd name="connsiteX5" fmla="*/ 161670 w 2341035"/>
                <a:gd name="connsiteY5" fmla="*/ 1169757 h 1464011"/>
                <a:gd name="connsiteX6" fmla="*/ 2122611 w 2341035"/>
                <a:gd name="connsiteY6" fmla="*/ 1026778 h 1464011"/>
                <a:gd name="connsiteX7" fmla="*/ 2170307 w 2341035"/>
                <a:gd name="connsiteY7" fmla="*/ 1043528 h 1464011"/>
                <a:gd name="connsiteX8" fmla="*/ 2292069 w 2341035"/>
                <a:gd name="connsiteY8" fmla="*/ 1251657 h 1464011"/>
                <a:gd name="connsiteX9" fmla="*/ 2170307 w 2341035"/>
                <a:gd name="connsiteY9" fmla="*/ 1319510 h 1464011"/>
                <a:gd name="connsiteX10" fmla="*/ 2047893 w 2341035"/>
                <a:gd name="connsiteY10" fmla="*/ 1110729 h 1464011"/>
                <a:gd name="connsiteX11" fmla="*/ 2122611 w 2341035"/>
                <a:gd name="connsiteY11" fmla="*/ 1026778 h 1464011"/>
                <a:gd name="connsiteX12" fmla="*/ 145186 w 2341035"/>
                <a:gd name="connsiteY12" fmla="*/ 16309 h 1464011"/>
                <a:gd name="connsiteX13" fmla="*/ 194093 w 2341035"/>
                <a:gd name="connsiteY13" fmla="*/ 33384 h 1464011"/>
                <a:gd name="connsiteX14" fmla="*/ 319060 w 2341035"/>
                <a:gd name="connsiteY14" fmla="*/ 248405 h 1464011"/>
                <a:gd name="connsiteX15" fmla="*/ 194093 w 2341035"/>
                <a:gd name="connsiteY15" fmla="*/ 318550 h 1464011"/>
                <a:gd name="connsiteX16" fmla="*/ 69126 w 2341035"/>
                <a:gd name="connsiteY16" fmla="*/ 102872 h 1464011"/>
                <a:gd name="connsiteX17" fmla="*/ 145186 w 2341035"/>
                <a:gd name="connsiteY17" fmla="*/ 16309 h 1464011"/>
                <a:gd name="connsiteX18" fmla="*/ 2270026 w 2341035"/>
                <a:gd name="connsiteY18" fmla="*/ 390 h 1464011"/>
                <a:gd name="connsiteX19" fmla="*/ 2341035 w 2341035"/>
                <a:gd name="connsiteY19" fmla="*/ 81153 h 1464011"/>
                <a:gd name="connsiteX20" fmla="*/ 2224708 w 2341035"/>
                <a:gd name="connsiteY20" fmla="*/ 280888 h 1464011"/>
                <a:gd name="connsiteX21" fmla="*/ 2108381 w 2341035"/>
                <a:gd name="connsiteY21" fmla="*/ 216056 h 1464011"/>
                <a:gd name="connsiteX22" fmla="*/ 2224708 w 2341035"/>
                <a:gd name="connsiteY22" fmla="*/ 16321 h 1464011"/>
                <a:gd name="connsiteX23" fmla="*/ 2270026 w 2341035"/>
                <a:gd name="connsiteY23" fmla="*/ 390 h 146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41035" h="1464011">
                  <a:moveTo>
                    <a:pt x="161670" y="1169757"/>
                  </a:moveTo>
                  <a:cubicBezTo>
                    <a:pt x="203443" y="1165493"/>
                    <a:pt x="232647" y="1195185"/>
                    <a:pt x="232647" y="1249169"/>
                  </a:cubicBezTo>
                  <a:cubicBezTo>
                    <a:pt x="232647" y="1321803"/>
                    <a:pt x="180728" y="1410795"/>
                    <a:pt x="116323" y="1448094"/>
                  </a:cubicBezTo>
                  <a:cubicBezTo>
                    <a:pt x="51918" y="1484738"/>
                    <a:pt x="0" y="1455946"/>
                    <a:pt x="0" y="1383967"/>
                  </a:cubicBezTo>
                  <a:cubicBezTo>
                    <a:pt x="0" y="1311333"/>
                    <a:pt x="51918" y="1222340"/>
                    <a:pt x="116323" y="1185696"/>
                  </a:cubicBezTo>
                  <a:cubicBezTo>
                    <a:pt x="132424" y="1176372"/>
                    <a:pt x="147745" y="1171178"/>
                    <a:pt x="161670" y="1169757"/>
                  </a:cubicBezTo>
                  <a:close/>
                  <a:moveTo>
                    <a:pt x="2122611" y="1026778"/>
                  </a:moveTo>
                  <a:cubicBezTo>
                    <a:pt x="2137262" y="1028277"/>
                    <a:pt x="2153377" y="1033741"/>
                    <a:pt x="2170307" y="1043528"/>
                  </a:cubicBezTo>
                  <a:cubicBezTo>
                    <a:pt x="2237373" y="1082022"/>
                    <a:pt x="2292069" y="1175973"/>
                    <a:pt x="2292069" y="1251657"/>
                  </a:cubicBezTo>
                  <a:cubicBezTo>
                    <a:pt x="2292069" y="1327992"/>
                    <a:pt x="2237373" y="1358005"/>
                    <a:pt x="2170307" y="1319510"/>
                  </a:cubicBezTo>
                  <a:cubicBezTo>
                    <a:pt x="2102588" y="1280364"/>
                    <a:pt x="2047893" y="1187065"/>
                    <a:pt x="2047893" y="1110729"/>
                  </a:cubicBezTo>
                  <a:cubicBezTo>
                    <a:pt x="2047893" y="1053477"/>
                    <a:pt x="2078659" y="1022282"/>
                    <a:pt x="2122611" y="1026778"/>
                  </a:cubicBezTo>
                  <a:close/>
                  <a:moveTo>
                    <a:pt x="145186" y="16309"/>
                  </a:moveTo>
                  <a:cubicBezTo>
                    <a:pt x="160166" y="17815"/>
                    <a:pt x="176682" y="23387"/>
                    <a:pt x="194093" y="33384"/>
                  </a:cubicBezTo>
                  <a:cubicBezTo>
                    <a:pt x="263085" y="73373"/>
                    <a:pt x="319060" y="170395"/>
                    <a:pt x="319060" y="248405"/>
                  </a:cubicBezTo>
                  <a:cubicBezTo>
                    <a:pt x="319060" y="327072"/>
                    <a:pt x="263085" y="358538"/>
                    <a:pt x="194093" y="318550"/>
                  </a:cubicBezTo>
                  <a:cubicBezTo>
                    <a:pt x="124450" y="277905"/>
                    <a:pt x="69126" y="181539"/>
                    <a:pt x="69126" y="102872"/>
                  </a:cubicBezTo>
                  <a:cubicBezTo>
                    <a:pt x="69126" y="43873"/>
                    <a:pt x="100246" y="11791"/>
                    <a:pt x="145186" y="16309"/>
                  </a:cubicBezTo>
                  <a:close/>
                  <a:moveTo>
                    <a:pt x="2270026" y="390"/>
                  </a:moveTo>
                  <a:cubicBezTo>
                    <a:pt x="2311791" y="-3816"/>
                    <a:pt x="2341035" y="26144"/>
                    <a:pt x="2341035" y="81153"/>
                  </a:cubicBezTo>
                  <a:cubicBezTo>
                    <a:pt x="2341035" y="153844"/>
                    <a:pt x="2289045" y="243560"/>
                    <a:pt x="2224708" y="280888"/>
                  </a:cubicBezTo>
                  <a:cubicBezTo>
                    <a:pt x="2160371" y="318215"/>
                    <a:pt x="2108381" y="289401"/>
                    <a:pt x="2108381" y="216056"/>
                  </a:cubicBezTo>
                  <a:cubicBezTo>
                    <a:pt x="2108381" y="142711"/>
                    <a:pt x="2160371" y="53649"/>
                    <a:pt x="2224708" y="16321"/>
                  </a:cubicBezTo>
                  <a:cubicBezTo>
                    <a:pt x="2240792" y="6989"/>
                    <a:pt x="2256105" y="1791"/>
                    <a:pt x="2270026" y="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169">
              <a:extLst>
                <a:ext uri="{FF2B5EF4-FFF2-40B4-BE49-F238E27FC236}">
                  <a16:creationId xmlns:a16="http://schemas.microsoft.com/office/drawing/2014/main" id="{A9AF0690-7198-E54B-9296-7E9C3F537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6908" y="4473112"/>
              <a:ext cx="895773" cy="1097394"/>
            </a:xfrm>
            <a:custGeom>
              <a:avLst/>
              <a:gdLst>
                <a:gd name="T0" fmla="*/ 1246 w 1373"/>
                <a:gd name="T1" fmla="*/ 1440 h 1679"/>
                <a:gd name="T2" fmla="*/ 1246 w 1373"/>
                <a:gd name="T3" fmla="*/ 1440 h 1679"/>
                <a:gd name="T4" fmla="*/ 442 w 1373"/>
                <a:gd name="T5" fmla="*/ 1567 h 1679"/>
                <a:gd name="T6" fmla="*/ 442 w 1373"/>
                <a:gd name="T7" fmla="*/ 1567 h 1679"/>
                <a:gd name="T8" fmla="*/ 265 w 1373"/>
                <a:gd name="T9" fmla="*/ 1355 h 1679"/>
                <a:gd name="T10" fmla="*/ 0 w 1373"/>
                <a:gd name="T11" fmla="*/ 0 h 1679"/>
                <a:gd name="T12" fmla="*/ 1137 w 1373"/>
                <a:gd name="T13" fmla="*/ 28 h 1679"/>
                <a:gd name="T14" fmla="*/ 1348 w 1373"/>
                <a:gd name="T15" fmla="*/ 1107 h 1679"/>
                <a:gd name="T16" fmla="*/ 1348 w 1373"/>
                <a:gd name="T17" fmla="*/ 1107 h 1679"/>
                <a:gd name="T18" fmla="*/ 1246 w 1373"/>
                <a:gd name="T19" fmla="*/ 1440 h 1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3" h="1679">
                  <a:moveTo>
                    <a:pt x="1246" y="1440"/>
                  </a:moveTo>
                  <a:lnTo>
                    <a:pt x="1246" y="1440"/>
                  </a:lnTo>
                  <a:cubicBezTo>
                    <a:pt x="1002" y="1665"/>
                    <a:pt x="730" y="1678"/>
                    <a:pt x="442" y="1567"/>
                  </a:cubicBezTo>
                  <a:lnTo>
                    <a:pt x="442" y="1567"/>
                  </a:lnTo>
                  <a:cubicBezTo>
                    <a:pt x="352" y="1532"/>
                    <a:pt x="284" y="1453"/>
                    <a:pt x="265" y="1355"/>
                  </a:cubicBezTo>
                  <a:lnTo>
                    <a:pt x="0" y="0"/>
                  </a:lnTo>
                  <a:lnTo>
                    <a:pt x="1137" y="28"/>
                  </a:lnTo>
                  <a:lnTo>
                    <a:pt x="1348" y="1107"/>
                  </a:lnTo>
                  <a:lnTo>
                    <a:pt x="1348" y="1107"/>
                  </a:lnTo>
                  <a:cubicBezTo>
                    <a:pt x="1372" y="1230"/>
                    <a:pt x="1336" y="1358"/>
                    <a:pt x="1246" y="1440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170">
              <a:extLst>
                <a:ext uri="{FF2B5EF4-FFF2-40B4-BE49-F238E27FC236}">
                  <a16:creationId xmlns:a16="http://schemas.microsoft.com/office/drawing/2014/main" id="{928CF3C3-CFAE-B147-B599-61E22E33E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7581" y="3493809"/>
              <a:ext cx="1218367" cy="1762745"/>
            </a:xfrm>
            <a:custGeom>
              <a:avLst/>
              <a:gdLst>
                <a:gd name="T0" fmla="*/ 68 w 1867"/>
                <a:gd name="T1" fmla="*/ 1569 h 2698"/>
                <a:gd name="T2" fmla="*/ 68 w 1867"/>
                <a:gd name="T3" fmla="*/ 1569 h 2698"/>
                <a:gd name="T4" fmla="*/ 817 w 1867"/>
                <a:gd name="T5" fmla="*/ 2636 h 2698"/>
                <a:gd name="T6" fmla="*/ 817 w 1867"/>
                <a:gd name="T7" fmla="*/ 2636 h 2698"/>
                <a:gd name="T8" fmla="*/ 1100 w 1867"/>
                <a:gd name="T9" fmla="*/ 1525 h 2698"/>
                <a:gd name="T10" fmla="*/ 1100 w 1867"/>
                <a:gd name="T11" fmla="*/ 1525 h 2698"/>
                <a:gd name="T12" fmla="*/ 1651 w 1867"/>
                <a:gd name="T13" fmla="*/ 1380 h 2698"/>
                <a:gd name="T14" fmla="*/ 1651 w 1867"/>
                <a:gd name="T15" fmla="*/ 1380 h 2698"/>
                <a:gd name="T16" fmla="*/ 888 w 1867"/>
                <a:gd name="T17" fmla="*/ 111 h 2698"/>
                <a:gd name="T18" fmla="*/ 888 w 1867"/>
                <a:gd name="T19" fmla="*/ 111 h 2698"/>
                <a:gd name="T20" fmla="*/ 50 w 1867"/>
                <a:gd name="T21" fmla="*/ 638 h 2698"/>
                <a:gd name="T22" fmla="*/ 50 w 1867"/>
                <a:gd name="T23" fmla="*/ 638 h 2698"/>
                <a:gd name="T24" fmla="*/ 68 w 1867"/>
                <a:gd name="T25" fmla="*/ 1569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7" h="2698">
                  <a:moveTo>
                    <a:pt x="68" y="1569"/>
                  </a:moveTo>
                  <a:lnTo>
                    <a:pt x="68" y="1569"/>
                  </a:lnTo>
                  <a:cubicBezTo>
                    <a:pt x="199" y="2240"/>
                    <a:pt x="414" y="2697"/>
                    <a:pt x="817" y="2636"/>
                  </a:cubicBezTo>
                  <a:lnTo>
                    <a:pt x="817" y="2636"/>
                  </a:lnTo>
                  <a:cubicBezTo>
                    <a:pt x="1208" y="2576"/>
                    <a:pt x="866" y="1817"/>
                    <a:pt x="1100" y="1525"/>
                  </a:cubicBezTo>
                  <a:lnTo>
                    <a:pt x="1100" y="1525"/>
                  </a:lnTo>
                  <a:cubicBezTo>
                    <a:pt x="1152" y="1461"/>
                    <a:pt x="1595" y="1445"/>
                    <a:pt x="1651" y="1380"/>
                  </a:cubicBezTo>
                  <a:lnTo>
                    <a:pt x="1651" y="1380"/>
                  </a:lnTo>
                  <a:cubicBezTo>
                    <a:pt x="1866" y="1130"/>
                    <a:pt x="1451" y="0"/>
                    <a:pt x="888" y="111"/>
                  </a:cubicBezTo>
                  <a:lnTo>
                    <a:pt x="888" y="111"/>
                  </a:lnTo>
                  <a:cubicBezTo>
                    <a:pt x="535" y="180"/>
                    <a:pt x="181" y="304"/>
                    <a:pt x="50" y="638"/>
                  </a:cubicBezTo>
                  <a:lnTo>
                    <a:pt x="50" y="638"/>
                  </a:lnTo>
                  <a:cubicBezTo>
                    <a:pt x="0" y="767"/>
                    <a:pt x="50" y="1479"/>
                    <a:pt x="68" y="1569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0" name="Freeform 171">
              <a:extLst>
                <a:ext uri="{FF2B5EF4-FFF2-40B4-BE49-F238E27FC236}">
                  <a16:creationId xmlns:a16="http://schemas.microsoft.com/office/drawing/2014/main" id="{DF4C3EF5-B067-AF40-BBE3-F825371F1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5960" y="3122249"/>
              <a:ext cx="1854915" cy="1820351"/>
            </a:xfrm>
            <a:custGeom>
              <a:avLst/>
              <a:gdLst>
                <a:gd name="T0" fmla="*/ 362 w 2841"/>
                <a:gd name="T1" fmla="*/ 447 h 2789"/>
                <a:gd name="T2" fmla="*/ 362 w 2841"/>
                <a:gd name="T3" fmla="*/ 447 h 2789"/>
                <a:gd name="T4" fmla="*/ 222 w 2841"/>
                <a:gd name="T5" fmla="*/ 1414 h 2789"/>
                <a:gd name="T6" fmla="*/ 222 w 2841"/>
                <a:gd name="T7" fmla="*/ 1414 h 2789"/>
                <a:gd name="T8" fmla="*/ 575 w 2841"/>
                <a:gd name="T9" fmla="*/ 1667 h 2789"/>
                <a:gd name="T10" fmla="*/ 575 w 2841"/>
                <a:gd name="T11" fmla="*/ 1667 h 2789"/>
                <a:gd name="T12" fmla="*/ 788 w 2841"/>
                <a:gd name="T13" fmla="*/ 2276 h 2789"/>
                <a:gd name="T14" fmla="*/ 788 w 2841"/>
                <a:gd name="T15" fmla="*/ 2276 h 2789"/>
                <a:gd name="T16" fmla="*/ 906 w 2841"/>
                <a:gd name="T17" fmla="*/ 2156 h 2789"/>
                <a:gd name="T18" fmla="*/ 906 w 2841"/>
                <a:gd name="T19" fmla="*/ 2156 h 2789"/>
                <a:gd name="T20" fmla="*/ 1176 w 2841"/>
                <a:gd name="T21" fmla="*/ 1967 h 2789"/>
                <a:gd name="T22" fmla="*/ 1176 w 2841"/>
                <a:gd name="T23" fmla="*/ 1967 h 2789"/>
                <a:gd name="T24" fmla="*/ 1611 w 2841"/>
                <a:gd name="T25" fmla="*/ 2635 h 2789"/>
                <a:gd name="T26" fmla="*/ 1611 w 2841"/>
                <a:gd name="T27" fmla="*/ 2635 h 2789"/>
                <a:gd name="T28" fmla="*/ 2422 w 2841"/>
                <a:gd name="T29" fmla="*/ 2432 h 2789"/>
                <a:gd name="T30" fmla="*/ 2422 w 2841"/>
                <a:gd name="T31" fmla="*/ 2432 h 2789"/>
                <a:gd name="T32" fmla="*/ 2144 w 2841"/>
                <a:gd name="T33" fmla="*/ 631 h 2789"/>
                <a:gd name="T34" fmla="*/ 2144 w 2841"/>
                <a:gd name="T35" fmla="*/ 631 h 2789"/>
                <a:gd name="T36" fmla="*/ 656 w 2841"/>
                <a:gd name="T37" fmla="*/ 543 h 2789"/>
                <a:gd name="T38" fmla="*/ 656 w 2841"/>
                <a:gd name="T39" fmla="*/ 543 h 2789"/>
                <a:gd name="T40" fmla="*/ 362 w 2841"/>
                <a:gd name="T41" fmla="*/ 447 h 2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41" h="2789">
                  <a:moveTo>
                    <a:pt x="362" y="447"/>
                  </a:moveTo>
                  <a:lnTo>
                    <a:pt x="362" y="447"/>
                  </a:lnTo>
                  <a:cubicBezTo>
                    <a:pt x="0" y="657"/>
                    <a:pt x="56" y="1125"/>
                    <a:pt x="222" y="1414"/>
                  </a:cubicBezTo>
                  <a:lnTo>
                    <a:pt x="222" y="1414"/>
                  </a:lnTo>
                  <a:cubicBezTo>
                    <a:pt x="304" y="1559"/>
                    <a:pt x="401" y="1619"/>
                    <a:pt x="575" y="1667"/>
                  </a:cubicBezTo>
                  <a:lnTo>
                    <a:pt x="575" y="1667"/>
                  </a:lnTo>
                  <a:cubicBezTo>
                    <a:pt x="748" y="1716"/>
                    <a:pt x="776" y="2147"/>
                    <a:pt x="788" y="2276"/>
                  </a:cubicBezTo>
                  <a:lnTo>
                    <a:pt x="788" y="2276"/>
                  </a:lnTo>
                  <a:cubicBezTo>
                    <a:pt x="788" y="2276"/>
                    <a:pt x="877" y="2316"/>
                    <a:pt x="906" y="2156"/>
                  </a:cubicBezTo>
                  <a:lnTo>
                    <a:pt x="906" y="2156"/>
                  </a:lnTo>
                  <a:cubicBezTo>
                    <a:pt x="935" y="1995"/>
                    <a:pt x="1108" y="1747"/>
                    <a:pt x="1176" y="1967"/>
                  </a:cubicBezTo>
                  <a:lnTo>
                    <a:pt x="1176" y="1967"/>
                  </a:lnTo>
                  <a:cubicBezTo>
                    <a:pt x="1245" y="2187"/>
                    <a:pt x="1508" y="2497"/>
                    <a:pt x="1611" y="2635"/>
                  </a:cubicBezTo>
                  <a:lnTo>
                    <a:pt x="1611" y="2635"/>
                  </a:lnTo>
                  <a:cubicBezTo>
                    <a:pt x="1714" y="2772"/>
                    <a:pt x="2252" y="2788"/>
                    <a:pt x="2422" y="2432"/>
                  </a:cubicBezTo>
                  <a:lnTo>
                    <a:pt x="2422" y="2432"/>
                  </a:lnTo>
                  <a:cubicBezTo>
                    <a:pt x="2052" y="1904"/>
                    <a:pt x="2840" y="1449"/>
                    <a:pt x="2144" y="631"/>
                  </a:cubicBezTo>
                  <a:lnTo>
                    <a:pt x="2144" y="631"/>
                  </a:lnTo>
                  <a:cubicBezTo>
                    <a:pt x="1996" y="308"/>
                    <a:pt x="1687" y="0"/>
                    <a:pt x="656" y="543"/>
                  </a:cubicBezTo>
                  <a:lnTo>
                    <a:pt x="656" y="543"/>
                  </a:lnTo>
                  <a:cubicBezTo>
                    <a:pt x="608" y="571"/>
                    <a:pt x="433" y="510"/>
                    <a:pt x="362" y="447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1" name="Freeform 172">
              <a:extLst>
                <a:ext uri="{FF2B5EF4-FFF2-40B4-BE49-F238E27FC236}">
                  <a16:creationId xmlns:a16="http://schemas.microsoft.com/office/drawing/2014/main" id="{A5DCBA87-289D-0A42-85FA-1555E352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063" y="4268609"/>
              <a:ext cx="331234" cy="521336"/>
            </a:xfrm>
            <a:custGeom>
              <a:avLst/>
              <a:gdLst>
                <a:gd name="T0" fmla="*/ 50 w 506"/>
                <a:gd name="T1" fmla="*/ 458 h 797"/>
                <a:gd name="T2" fmla="*/ 50 w 506"/>
                <a:gd name="T3" fmla="*/ 458 h 797"/>
                <a:gd name="T4" fmla="*/ 302 w 506"/>
                <a:gd name="T5" fmla="*/ 763 h 797"/>
                <a:gd name="T6" fmla="*/ 302 w 506"/>
                <a:gd name="T7" fmla="*/ 763 h 797"/>
                <a:gd name="T8" fmla="*/ 455 w 506"/>
                <a:gd name="T9" fmla="*/ 250 h 797"/>
                <a:gd name="T10" fmla="*/ 455 w 506"/>
                <a:gd name="T11" fmla="*/ 250 h 797"/>
                <a:gd name="T12" fmla="*/ 226 w 506"/>
                <a:gd name="T13" fmla="*/ 33 h 797"/>
                <a:gd name="T14" fmla="*/ 226 w 506"/>
                <a:gd name="T15" fmla="*/ 33 h 797"/>
                <a:gd name="T16" fmla="*/ 50 w 506"/>
                <a:gd name="T17" fmla="*/ 458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797">
                  <a:moveTo>
                    <a:pt x="50" y="458"/>
                  </a:moveTo>
                  <a:lnTo>
                    <a:pt x="50" y="458"/>
                  </a:lnTo>
                  <a:cubicBezTo>
                    <a:pt x="101" y="648"/>
                    <a:pt x="179" y="796"/>
                    <a:pt x="302" y="763"/>
                  </a:cubicBezTo>
                  <a:lnTo>
                    <a:pt x="302" y="763"/>
                  </a:lnTo>
                  <a:cubicBezTo>
                    <a:pt x="426" y="731"/>
                    <a:pt x="505" y="440"/>
                    <a:pt x="455" y="250"/>
                  </a:cubicBezTo>
                  <a:lnTo>
                    <a:pt x="455" y="250"/>
                  </a:lnTo>
                  <a:cubicBezTo>
                    <a:pt x="405" y="59"/>
                    <a:pt x="349" y="0"/>
                    <a:pt x="226" y="33"/>
                  </a:cubicBezTo>
                  <a:lnTo>
                    <a:pt x="226" y="33"/>
                  </a:lnTo>
                  <a:cubicBezTo>
                    <a:pt x="103" y="66"/>
                    <a:pt x="0" y="268"/>
                    <a:pt x="50" y="458"/>
                  </a:cubicBezTo>
                </a:path>
              </a:pathLst>
            </a:custGeom>
            <a:solidFill>
              <a:srgbClr val="EDCD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2" name="Freeform 173">
              <a:extLst>
                <a:ext uri="{FF2B5EF4-FFF2-40B4-BE49-F238E27FC236}">
                  <a16:creationId xmlns:a16="http://schemas.microsoft.com/office/drawing/2014/main" id="{AAD3067A-1ED0-474D-9629-88F30AC9C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7618" y="4222524"/>
              <a:ext cx="357157" cy="521336"/>
            </a:xfrm>
            <a:custGeom>
              <a:avLst/>
              <a:gdLst>
                <a:gd name="T0" fmla="*/ 50 w 545"/>
                <a:gd name="T1" fmla="*/ 457 h 796"/>
                <a:gd name="T2" fmla="*/ 50 w 545"/>
                <a:gd name="T3" fmla="*/ 457 h 796"/>
                <a:gd name="T4" fmla="*/ 302 w 545"/>
                <a:gd name="T5" fmla="*/ 763 h 796"/>
                <a:gd name="T6" fmla="*/ 302 w 545"/>
                <a:gd name="T7" fmla="*/ 763 h 796"/>
                <a:gd name="T8" fmla="*/ 494 w 545"/>
                <a:gd name="T9" fmla="*/ 266 h 796"/>
                <a:gd name="T10" fmla="*/ 494 w 545"/>
                <a:gd name="T11" fmla="*/ 266 h 796"/>
                <a:gd name="T12" fmla="*/ 226 w 545"/>
                <a:gd name="T13" fmla="*/ 32 h 796"/>
                <a:gd name="T14" fmla="*/ 226 w 545"/>
                <a:gd name="T15" fmla="*/ 32 h 796"/>
                <a:gd name="T16" fmla="*/ 50 w 545"/>
                <a:gd name="T17" fmla="*/ 45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5" h="796">
                  <a:moveTo>
                    <a:pt x="50" y="457"/>
                  </a:moveTo>
                  <a:lnTo>
                    <a:pt x="50" y="457"/>
                  </a:lnTo>
                  <a:cubicBezTo>
                    <a:pt x="100" y="647"/>
                    <a:pt x="178" y="795"/>
                    <a:pt x="302" y="763"/>
                  </a:cubicBezTo>
                  <a:lnTo>
                    <a:pt x="302" y="763"/>
                  </a:lnTo>
                  <a:cubicBezTo>
                    <a:pt x="425" y="730"/>
                    <a:pt x="544" y="456"/>
                    <a:pt x="494" y="266"/>
                  </a:cubicBezTo>
                  <a:lnTo>
                    <a:pt x="494" y="266"/>
                  </a:lnTo>
                  <a:cubicBezTo>
                    <a:pt x="444" y="76"/>
                    <a:pt x="348" y="0"/>
                    <a:pt x="226" y="32"/>
                  </a:cubicBezTo>
                  <a:lnTo>
                    <a:pt x="226" y="32"/>
                  </a:lnTo>
                  <a:cubicBezTo>
                    <a:pt x="102" y="65"/>
                    <a:pt x="0" y="267"/>
                    <a:pt x="50" y="457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3" name="Freeform 174">
              <a:extLst>
                <a:ext uri="{FF2B5EF4-FFF2-40B4-BE49-F238E27FC236}">
                  <a16:creationId xmlns:a16="http://schemas.microsoft.com/office/drawing/2014/main" id="{FDC37106-6FD9-A54C-BB4A-46D826D9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113" y="11578816"/>
              <a:ext cx="1316297" cy="843930"/>
            </a:xfrm>
            <a:custGeom>
              <a:avLst/>
              <a:gdLst>
                <a:gd name="T0" fmla="*/ 1887 w 2016"/>
                <a:gd name="T1" fmla="*/ 1128 h 1293"/>
                <a:gd name="T2" fmla="*/ 1887 w 2016"/>
                <a:gd name="T3" fmla="*/ 1128 h 1293"/>
                <a:gd name="T4" fmla="*/ 1907 w 2016"/>
                <a:gd name="T5" fmla="*/ 843 h 1293"/>
                <a:gd name="T6" fmla="*/ 531 w 2016"/>
                <a:gd name="T7" fmla="*/ 8 h 1293"/>
                <a:gd name="T8" fmla="*/ 531 w 2016"/>
                <a:gd name="T9" fmla="*/ 8 h 1293"/>
                <a:gd name="T10" fmla="*/ 491 w 2016"/>
                <a:gd name="T11" fmla="*/ 7 h 1293"/>
                <a:gd name="T12" fmla="*/ 132 w 2016"/>
                <a:gd name="T13" fmla="*/ 180 h 1293"/>
                <a:gd name="T14" fmla="*/ 132 w 2016"/>
                <a:gd name="T15" fmla="*/ 180 h 1293"/>
                <a:gd name="T16" fmla="*/ 117 w 2016"/>
                <a:gd name="T17" fmla="*/ 529 h 1293"/>
                <a:gd name="T18" fmla="*/ 117 w 2016"/>
                <a:gd name="T19" fmla="*/ 529 h 1293"/>
                <a:gd name="T20" fmla="*/ 1105 w 2016"/>
                <a:gd name="T21" fmla="*/ 1148 h 1293"/>
                <a:gd name="T22" fmla="*/ 1105 w 2016"/>
                <a:gd name="T23" fmla="*/ 1148 h 1293"/>
                <a:gd name="T24" fmla="*/ 1887 w 2016"/>
                <a:gd name="T25" fmla="*/ 1128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6" h="1293">
                  <a:moveTo>
                    <a:pt x="1887" y="1128"/>
                  </a:moveTo>
                  <a:lnTo>
                    <a:pt x="1887" y="1128"/>
                  </a:lnTo>
                  <a:cubicBezTo>
                    <a:pt x="2000" y="1064"/>
                    <a:pt x="2015" y="916"/>
                    <a:pt x="1907" y="843"/>
                  </a:cubicBezTo>
                  <a:lnTo>
                    <a:pt x="531" y="8"/>
                  </a:lnTo>
                  <a:lnTo>
                    <a:pt x="531" y="8"/>
                  </a:lnTo>
                  <a:cubicBezTo>
                    <a:pt x="519" y="1"/>
                    <a:pt x="503" y="0"/>
                    <a:pt x="491" y="7"/>
                  </a:cubicBezTo>
                  <a:lnTo>
                    <a:pt x="132" y="180"/>
                  </a:lnTo>
                  <a:lnTo>
                    <a:pt x="132" y="180"/>
                  </a:lnTo>
                  <a:cubicBezTo>
                    <a:pt x="0" y="244"/>
                    <a:pt x="7" y="434"/>
                    <a:pt x="117" y="529"/>
                  </a:cubicBezTo>
                  <a:lnTo>
                    <a:pt x="117" y="529"/>
                  </a:lnTo>
                  <a:cubicBezTo>
                    <a:pt x="315" y="700"/>
                    <a:pt x="573" y="917"/>
                    <a:pt x="1105" y="1148"/>
                  </a:cubicBezTo>
                  <a:lnTo>
                    <a:pt x="1105" y="1148"/>
                  </a:lnTo>
                  <a:cubicBezTo>
                    <a:pt x="1370" y="1263"/>
                    <a:pt x="1603" y="1292"/>
                    <a:pt x="1887" y="112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175">
              <a:extLst>
                <a:ext uri="{FF2B5EF4-FFF2-40B4-BE49-F238E27FC236}">
                  <a16:creationId xmlns:a16="http://schemas.microsoft.com/office/drawing/2014/main" id="{5EAB8D9F-434E-9D45-8FB3-B25137052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1395" y="11382956"/>
              <a:ext cx="1270212" cy="1002345"/>
            </a:xfrm>
            <a:custGeom>
              <a:avLst/>
              <a:gdLst>
                <a:gd name="T0" fmla="*/ 1898 w 1945"/>
                <a:gd name="T1" fmla="*/ 1202 h 1533"/>
                <a:gd name="T2" fmla="*/ 1898 w 1945"/>
                <a:gd name="T3" fmla="*/ 1202 h 1533"/>
                <a:gd name="T4" fmla="*/ 1759 w 1945"/>
                <a:gd name="T5" fmla="*/ 539 h 1533"/>
                <a:gd name="T6" fmla="*/ 1759 w 1945"/>
                <a:gd name="T7" fmla="*/ 539 h 1533"/>
                <a:gd name="T8" fmla="*/ 1326 w 1945"/>
                <a:gd name="T9" fmla="*/ 432 h 1533"/>
                <a:gd name="T10" fmla="*/ 1326 w 1945"/>
                <a:gd name="T11" fmla="*/ 432 h 1533"/>
                <a:gd name="T12" fmla="*/ 128 w 1945"/>
                <a:gd name="T13" fmla="*/ 258 h 1533"/>
                <a:gd name="T14" fmla="*/ 128 w 1945"/>
                <a:gd name="T15" fmla="*/ 258 h 1533"/>
                <a:gd name="T16" fmla="*/ 76 w 1945"/>
                <a:gd name="T17" fmla="*/ 687 h 1533"/>
                <a:gd name="T18" fmla="*/ 76 w 1945"/>
                <a:gd name="T19" fmla="*/ 687 h 1533"/>
                <a:gd name="T20" fmla="*/ 1229 w 1945"/>
                <a:gd name="T21" fmla="*/ 1441 h 1533"/>
                <a:gd name="T22" fmla="*/ 1229 w 1945"/>
                <a:gd name="T23" fmla="*/ 1441 h 1533"/>
                <a:gd name="T24" fmla="*/ 1898 w 1945"/>
                <a:gd name="T25" fmla="*/ 120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5" h="1533">
                  <a:moveTo>
                    <a:pt x="1898" y="1202"/>
                  </a:moveTo>
                  <a:lnTo>
                    <a:pt x="1898" y="1202"/>
                  </a:lnTo>
                  <a:cubicBezTo>
                    <a:pt x="1887" y="1155"/>
                    <a:pt x="1927" y="678"/>
                    <a:pt x="1759" y="539"/>
                  </a:cubicBezTo>
                  <a:lnTo>
                    <a:pt x="1759" y="539"/>
                  </a:lnTo>
                  <a:cubicBezTo>
                    <a:pt x="1666" y="461"/>
                    <a:pt x="1467" y="442"/>
                    <a:pt x="1326" y="432"/>
                  </a:cubicBezTo>
                  <a:lnTo>
                    <a:pt x="1326" y="432"/>
                  </a:lnTo>
                  <a:cubicBezTo>
                    <a:pt x="1027" y="412"/>
                    <a:pt x="364" y="0"/>
                    <a:pt x="128" y="258"/>
                  </a:cubicBezTo>
                  <a:lnTo>
                    <a:pt x="128" y="258"/>
                  </a:lnTo>
                  <a:cubicBezTo>
                    <a:pt x="0" y="399"/>
                    <a:pt x="51" y="639"/>
                    <a:pt x="76" y="687"/>
                  </a:cubicBezTo>
                  <a:lnTo>
                    <a:pt x="76" y="687"/>
                  </a:lnTo>
                  <a:cubicBezTo>
                    <a:pt x="188" y="903"/>
                    <a:pt x="1015" y="1382"/>
                    <a:pt x="1229" y="1441"/>
                  </a:cubicBezTo>
                  <a:lnTo>
                    <a:pt x="1229" y="1441"/>
                  </a:lnTo>
                  <a:cubicBezTo>
                    <a:pt x="1557" y="1532"/>
                    <a:pt x="1944" y="1413"/>
                    <a:pt x="1898" y="1202"/>
                  </a:cubicBez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176">
              <a:extLst>
                <a:ext uri="{FF2B5EF4-FFF2-40B4-BE49-F238E27FC236}">
                  <a16:creationId xmlns:a16="http://schemas.microsoft.com/office/drawing/2014/main" id="{4186683F-38CB-3C46-BF62-C71449D39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8165" y="8326957"/>
              <a:ext cx="996585" cy="3747273"/>
            </a:xfrm>
            <a:custGeom>
              <a:avLst/>
              <a:gdLst>
                <a:gd name="T0" fmla="*/ 313 w 1524"/>
                <a:gd name="T1" fmla="*/ 5215 h 5738"/>
                <a:gd name="T2" fmla="*/ 313 w 1524"/>
                <a:gd name="T3" fmla="*/ 5215 h 5738"/>
                <a:gd name="T4" fmla="*/ 125 w 1524"/>
                <a:gd name="T5" fmla="*/ 918 h 5738"/>
                <a:gd name="T6" fmla="*/ 125 w 1524"/>
                <a:gd name="T7" fmla="*/ 918 h 5738"/>
                <a:gd name="T8" fmla="*/ 1147 w 1524"/>
                <a:gd name="T9" fmla="*/ 20 h 5738"/>
                <a:gd name="T10" fmla="*/ 1147 w 1524"/>
                <a:gd name="T11" fmla="*/ 20 h 5738"/>
                <a:gd name="T12" fmla="*/ 1439 w 1524"/>
                <a:gd name="T13" fmla="*/ 1773 h 5738"/>
                <a:gd name="T14" fmla="*/ 1126 w 1524"/>
                <a:gd name="T15" fmla="*/ 5570 h 5738"/>
                <a:gd name="T16" fmla="*/ 1126 w 1524"/>
                <a:gd name="T17" fmla="*/ 5570 h 5738"/>
                <a:gd name="T18" fmla="*/ 313 w 1524"/>
                <a:gd name="T19" fmla="*/ 5215 h 5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4" h="5738">
                  <a:moveTo>
                    <a:pt x="313" y="5215"/>
                  </a:moveTo>
                  <a:lnTo>
                    <a:pt x="313" y="5215"/>
                  </a:lnTo>
                  <a:cubicBezTo>
                    <a:pt x="313" y="5215"/>
                    <a:pt x="0" y="1627"/>
                    <a:pt x="125" y="918"/>
                  </a:cubicBezTo>
                  <a:lnTo>
                    <a:pt x="125" y="918"/>
                  </a:lnTo>
                  <a:cubicBezTo>
                    <a:pt x="250" y="208"/>
                    <a:pt x="772" y="0"/>
                    <a:pt x="1147" y="20"/>
                  </a:cubicBezTo>
                  <a:lnTo>
                    <a:pt x="1147" y="20"/>
                  </a:lnTo>
                  <a:cubicBezTo>
                    <a:pt x="1523" y="42"/>
                    <a:pt x="1439" y="1773"/>
                    <a:pt x="1439" y="1773"/>
                  </a:cubicBezTo>
                  <a:lnTo>
                    <a:pt x="1126" y="5570"/>
                  </a:lnTo>
                  <a:lnTo>
                    <a:pt x="1126" y="5570"/>
                  </a:lnTo>
                  <a:cubicBezTo>
                    <a:pt x="1126" y="5570"/>
                    <a:pt x="667" y="5737"/>
                    <a:pt x="313" y="52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6" name="Freeform 177">
              <a:extLst>
                <a:ext uri="{FF2B5EF4-FFF2-40B4-BE49-F238E27FC236}">
                  <a16:creationId xmlns:a16="http://schemas.microsoft.com/office/drawing/2014/main" id="{21F9BA7B-2B61-E245-BFB6-6A3C3F31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8054" y="8960623"/>
              <a:ext cx="849688" cy="2367609"/>
            </a:xfrm>
            <a:custGeom>
              <a:avLst/>
              <a:gdLst>
                <a:gd name="T0" fmla="*/ 0 w 1303"/>
                <a:gd name="T1" fmla="*/ 0 h 3623"/>
                <a:gd name="T2" fmla="*/ 0 w 1303"/>
                <a:gd name="T3" fmla="*/ 0 h 3623"/>
                <a:gd name="T4" fmla="*/ 204 w 1303"/>
                <a:gd name="T5" fmla="*/ 3100 h 3623"/>
                <a:gd name="T6" fmla="*/ 204 w 1303"/>
                <a:gd name="T7" fmla="*/ 3100 h 3623"/>
                <a:gd name="T8" fmla="*/ 1018 w 1303"/>
                <a:gd name="T9" fmla="*/ 3454 h 3623"/>
                <a:gd name="T10" fmla="*/ 1302 w 1303"/>
                <a:gd name="T11" fmla="*/ 0 h 3623"/>
                <a:gd name="T12" fmla="*/ 0 w 1303"/>
                <a:gd name="T13" fmla="*/ 0 h 3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3623">
                  <a:moveTo>
                    <a:pt x="0" y="0"/>
                  </a:moveTo>
                  <a:lnTo>
                    <a:pt x="0" y="0"/>
                  </a:lnTo>
                  <a:cubicBezTo>
                    <a:pt x="47" y="1302"/>
                    <a:pt x="204" y="3100"/>
                    <a:pt x="204" y="3100"/>
                  </a:cubicBezTo>
                  <a:lnTo>
                    <a:pt x="204" y="3100"/>
                  </a:lnTo>
                  <a:cubicBezTo>
                    <a:pt x="559" y="3622"/>
                    <a:pt x="1018" y="3454"/>
                    <a:pt x="1018" y="3454"/>
                  </a:cubicBezTo>
                  <a:lnTo>
                    <a:pt x="1302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7" name="Freeform 178">
              <a:extLst>
                <a:ext uri="{FF2B5EF4-FFF2-40B4-BE49-F238E27FC236}">
                  <a16:creationId xmlns:a16="http://schemas.microsoft.com/office/drawing/2014/main" id="{6B859A88-F3BA-8D45-AB6E-1B5898B45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2319" y="8315436"/>
              <a:ext cx="3793357" cy="2344566"/>
            </a:xfrm>
            <a:custGeom>
              <a:avLst/>
              <a:gdLst>
                <a:gd name="T0" fmla="*/ 0 w 5809"/>
                <a:gd name="T1" fmla="*/ 63 h 3590"/>
                <a:gd name="T2" fmla="*/ 0 w 5809"/>
                <a:gd name="T3" fmla="*/ 63 h 3590"/>
                <a:gd name="T4" fmla="*/ 709 w 5809"/>
                <a:gd name="T5" fmla="*/ 187 h 3590"/>
                <a:gd name="T6" fmla="*/ 709 w 5809"/>
                <a:gd name="T7" fmla="*/ 187 h 3590"/>
                <a:gd name="T8" fmla="*/ 4193 w 5809"/>
                <a:gd name="T9" fmla="*/ 1564 h 3590"/>
                <a:gd name="T10" fmla="*/ 5505 w 5809"/>
                <a:gd name="T11" fmla="*/ 873 h 3590"/>
                <a:gd name="T12" fmla="*/ 5505 w 5809"/>
                <a:gd name="T13" fmla="*/ 873 h 3590"/>
                <a:gd name="T14" fmla="*/ 4129 w 5809"/>
                <a:gd name="T15" fmla="*/ 3491 h 3590"/>
                <a:gd name="T16" fmla="*/ 4129 w 5809"/>
                <a:gd name="T17" fmla="*/ 3491 h 3590"/>
                <a:gd name="T18" fmla="*/ 1440 w 5809"/>
                <a:gd name="T19" fmla="*/ 2817 h 3590"/>
                <a:gd name="T20" fmla="*/ 1440 w 5809"/>
                <a:gd name="T21" fmla="*/ 2817 h 3590"/>
                <a:gd name="T22" fmla="*/ 0 w 5809"/>
                <a:gd name="T23" fmla="*/ 1982 h 3590"/>
                <a:gd name="T24" fmla="*/ 0 w 5809"/>
                <a:gd name="T25" fmla="*/ 63 h 3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09" h="3590">
                  <a:moveTo>
                    <a:pt x="0" y="63"/>
                  </a:moveTo>
                  <a:lnTo>
                    <a:pt x="0" y="63"/>
                  </a:lnTo>
                  <a:cubicBezTo>
                    <a:pt x="0" y="63"/>
                    <a:pt x="187" y="0"/>
                    <a:pt x="709" y="187"/>
                  </a:cubicBezTo>
                  <a:lnTo>
                    <a:pt x="709" y="187"/>
                  </a:lnTo>
                  <a:cubicBezTo>
                    <a:pt x="1230" y="376"/>
                    <a:pt x="4193" y="1564"/>
                    <a:pt x="4193" y="1564"/>
                  </a:cubicBezTo>
                  <a:lnTo>
                    <a:pt x="5505" y="873"/>
                  </a:lnTo>
                  <a:lnTo>
                    <a:pt x="5505" y="873"/>
                  </a:lnTo>
                  <a:cubicBezTo>
                    <a:pt x="5808" y="3249"/>
                    <a:pt x="4701" y="3285"/>
                    <a:pt x="4129" y="3491"/>
                  </a:cubicBezTo>
                  <a:lnTo>
                    <a:pt x="4129" y="3491"/>
                  </a:lnTo>
                  <a:cubicBezTo>
                    <a:pt x="3856" y="3589"/>
                    <a:pt x="1919" y="3004"/>
                    <a:pt x="1440" y="2817"/>
                  </a:cubicBezTo>
                  <a:lnTo>
                    <a:pt x="1440" y="2817"/>
                  </a:lnTo>
                  <a:cubicBezTo>
                    <a:pt x="960" y="2628"/>
                    <a:pt x="0" y="1982"/>
                    <a:pt x="0" y="1982"/>
                  </a:cubicBezTo>
                  <a:lnTo>
                    <a:pt x="0" y="6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8" name="Freeform 179">
              <a:extLst>
                <a:ext uri="{FF2B5EF4-FFF2-40B4-BE49-F238E27FC236}">
                  <a16:creationId xmlns:a16="http://schemas.microsoft.com/office/drawing/2014/main" id="{715198E5-84F8-3446-AC78-E6369A091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3891" y="4838910"/>
              <a:ext cx="2494342" cy="4787063"/>
            </a:xfrm>
            <a:custGeom>
              <a:avLst/>
              <a:gdLst>
                <a:gd name="T0" fmla="*/ 2042 w 3817"/>
                <a:gd name="T1" fmla="*/ 348 h 7331"/>
                <a:gd name="T2" fmla="*/ 2042 w 3817"/>
                <a:gd name="T3" fmla="*/ 348 h 7331"/>
                <a:gd name="T4" fmla="*/ 169 w 3817"/>
                <a:gd name="T5" fmla="*/ 1603 h 7331"/>
                <a:gd name="T6" fmla="*/ 169 w 3817"/>
                <a:gd name="T7" fmla="*/ 1603 h 7331"/>
                <a:gd name="T8" fmla="*/ 97 w 3817"/>
                <a:gd name="T9" fmla="*/ 6642 h 7331"/>
                <a:gd name="T10" fmla="*/ 97 w 3817"/>
                <a:gd name="T11" fmla="*/ 6642 h 7331"/>
                <a:gd name="T12" fmla="*/ 335 w 3817"/>
                <a:gd name="T13" fmla="*/ 7007 h 7331"/>
                <a:gd name="T14" fmla="*/ 335 w 3817"/>
                <a:gd name="T15" fmla="*/ 7007 h 7331"/>
                <a:gd name="T16" fmla="*/ 1657 w 3817"/>
                <a:gd name="T17" fmla="*/ 7262 h 7331"/>
                <a:gd name="T18" fmla="*/ 1657 w 3817"/>
                <a:gd name="T19" fmla="*/ 7262 h 7331"/>
                <a:gd name="T20" fmla="*/ 3402 w 3817"/>
                <a:gd name="T21" fmla="*/ 6517 h 7331"/>
                <a:gd name="T22" fmla="*/ 3402 w 3817"/>
                <a:gd name="T23" fmla="*/ 6517 h 7331"/>
                <a:gd name="T24" fmla="*/ 3743 w 3817"/>
                <a:gd name="T25" fmla="*/ 5819 h 7331"/>
                <a:gd name="T26" fmla="*/ 3743 w 3817"/>
                <a:gd name="T27" fmla="*/ 5819 h 7331"/>
                <a:gd name="T28" fmla="*/ 3592 w 3817"/>
                <a:gd name="T29" fmla="*/ 1579 h 7331"/>
                <a:gd name="T30" fmla="*/ 3592 w 3817"/>
                <a:gd name="T31" fmla="*/ 1579 h 7331"/>
                <a:gd name="T32" fmla="*/ 2042 w 3817"/>
                <a:gd name="T33" fmla="*/ 348 h 7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17" h="7331">
                  <a:moveTo>
                    <a:pt x="2042" y="348"/>
                  </a:moveTo>
                  <a:lnTo>
                    <a:pt x="2042" y="348"/>
                  </a:lnTo>
                  <a:cubicBezTo>
                    <a:pt x="572" y="744"/>
                    <a:pt x="169" y="1603"/>
                    <a:pt x="169" y="1603"/>
                  </a:cubicBezTo>
                  <a:lnTo>
                    <a:pt x="169" y="1603"/>
                  </a:lnTo>
                  <a:cubicBezTo>
                    <a:pt x="0" y="3857"/>
                    <a:pt x="67" y="5375"/>
                    <a:pt x="97" y="6642"/>
                  </a:cubicBezTo>
                  <a:lnTo>
                    <a:pt x="97" y="6642"/>
                  </a:lnTo>
                  <a:cubicBezTo>
                    <a:pt x="101" y="6798"/>
                    <a:pt x="194" y="6940"/>
                    <a:pt x="335" y="7007"/>
                  </a:cubicBezTo>
                  <a:lnTo>
                    <a:pt x="335" y="7007"/>
                  </a:lnTo>
                  <a:cubicBezTo>
                    <a:pt x="606" y="7137"/>
                    <a:pt x="1095" y="7330"/>
                    <a:pt x="1657" y="7262"/>
                  </a:cubicBezTo>
                  <a:lnTo>
                    <a:pt x="1657" y="7262"/>
                  </a:lnTo>
                  <a:cubicBezTo>
                    <a:pt x="2579" y="7152"/>
                    <a:pt x="3218" y="6687"/>
                    <a:pt x="3402" y="6517"/>
                  </a:cubicBezTo>
                  <a:lnTo>
                    <a:pt x="3402" y="6517"/>
                  </a:lnTo>
                  <a:cubicBezTo>
                    <a:pt x="3506" y="6420"/>
                    <a:pt x="3733" y="6173"/>
                    <a:pt x="3743" y="5819"/>
                  </a:cubicBezTo>
                  <a:lnTo>
                    <a:pt x="3743" y="5819"/>
                  </a:lnTo>
                  <a:cubicBezTo>
                    <a:pt x="3765" y="5048"/>
                    <a:pt x="3816" y="3387"/>
                    <a:pt x="3592" y="1579"/>
                  </a:cubicBezTo>
                  <a:lnTo>
                    <a:pt x="3592" y="1579"/>
                  </a:lnTo>
                  <a:cubicBezTo>
                    <a:pt x="3592" y="1300"/>
                    <a:pt x="3334" y="0"/>
                    <a:pt x="2042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99" name="Freeform 180">
              <a:extLst>
                <a:ext uri="{FF2B5EF4-FFF2-40B4-BE49-F238E27FC236}">
                  <a16:creationId xmlns:a16="http://schemas.microsoft.com/office/drawing/2014/main" id="{C29675B9-25A3-0C45-AFD6-3E833AB0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93242" y="5682838"/>
              <a:ext cx="1002345" cy="2039254"/>
            </a:xfrm>
            <a:custGeom>
              <a:avLst/>
              <a:gdLst>
                <a:gd name="T0" fmla="*/ 931 w 1533"/>
                <a:gd name="T1" fmla="*/ 68 h 3120"/>
                <a:gd name="T2" fmla="*/ 931 w 1533"/>
                <a:gd name="T3" fmla="*/ 68 h 3120"/>
                <a:gd name="T4" fmla="*/ 189 w 1533"/>
                <a:gd name="T5" fmla="*/ 381 h 3120"/>
                <a:gd name="T6" fmla="*/ 189 w 1533"/>
                <a:gd name="T7" fmla="*/ 381 h 3120"/>
                <a:gd name="T8" fmla="*/ 183 w 1533"/>
                <a:gd name="T9" fmla="*/ 565 h 3120"/>
                <a:gd name="T10" fmla="*/ 183 w 1533"/>
                <a:gd name="T11" fmla="*/ 3119 h 3120"/>
                <a:gd name="T12" fmla="*/ 183 w 1533"/>
                <a:gd name="T13" fmla="*/ 3119 h 3120"/>
                <a:gd name="T14" fmla="*/ 1347 w 1533"/>
                <a:gd name="T15" fmla="*/ 966 h 3120"/>
                <a:gd name="T16" fmla="*/ 1347 w 1533"/>
                <a:gd name="T17" fmla="*/ 966 h 3120"/>
                <a:gd name="T18" fmla="*/ 931 w 1533"/>
                <a:gd name="T19" fmla="*/ 68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3" h="3120">
                  <a:moveTo>
                    <a:pt x="931" y="68"/>
                  </a:moveTo>
                  <a:lnTo>
                    <a:pt x="931" y="68"/>
                  </a:lnTo>
                  <a:cubicBezTo>
                    <a:pt x="708" y="0"/>
                    <a:pt x="318" y="185"/>
                    <a:pt x="189" y="381"/>
                  </a:cubicBezTo>
                  <a:lnTo>
                    <a:pt x="189" y="381"/>
                  </a:lnTo>
                  <a:cubicBezTo>
                    <a:pt x="94" y="496"/>
                    <a:pt x="0" y="611"/>
                    <a:pt x="183" y="565"/>
                  </a:cubicBezTo>
                  <a:lnTo>
                    <a:pt x="183" y="3119"/>
                  </a:lnTo>
                  <a:lnTo>
                    <a:pt x="183" y="3119"/>
                  </a:lnTo>
                  <a:cubicBezTo>
                    <a:pt x="613" y="2579"/>
                    <a:pt x="998" y="1619"/>
                    <a:pt x="1347" y="966"/>
                  </a:cubicBezTo>
                  <a:lnTo>
                    <a:pt x="1347" y="966"/>
                  </a:lnTo>
                  <a:cubicBezTo>
                    <a:pt x="1532" y="621"/>
                    <a:pt x="1306" y="181"/>
                    <a:pt x="931" y="68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181">
              <a:extLst>
                <a:ext uri="{FF2B5EF4-FFF2-40B4-BE49-F238E27FC236}">
                  <a16:creationId xmlns:a16="http://schemas.microsoft.com/office/drawing/2014/main" id="{28A551E2-E99B-D843-90C5-3D93AF33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830" y="6788875"/>
              <a:ext cx="1575525" cy="1229888"/>
            </a:xfrm>
            <a:custGeom>
              <a:avLst/>
              <a:gdLst>
                <a:gd name="T0" fmla="*/ 2411 w 2412"/>
                <a:gd name="T1" fmla="*/ 1132 h 1884"/>
                <a:gd name="T2" fmla="*/ 2411 w 2412"/>
                <a:gd name="T3" fmla="*/ 1132 h 1884"/>
                <a:gd name="T4" fmla="*/ 213 w 2412"/>
                <a:gd name="T5" fmla="*/ 0 h 1884"/>
                <a:gd name="T6" fmla="*/ 0 w 2412"/>
                <a:gd name="T7" fmla="*/ 326 h 1884"/>
                <a:gd name="T8" fmla="*/ 0 w 2412"/>
                <a:gd name="T9" fmla="*/ 326 h 1884"/>
                <a:gd name="T10" fmla="*/ 2284 w 2412"/>
                <a:gd name="T11" fmla="*/ 1883 h 1884"/>
                <a:gd name="T12" fmla="*/ 2411 w 2412"/>
                <a:gd name="T13" fmla="*/ 1132 h 1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2" h="1884">
                  <a:moveTo>
                    <a:pt x="2411" y="1132"/>
                  </a:moveTo>
                  <a:lnTo>
                    <a:pt x="2411" y="1132"/>
                  </a:lnTo>
                  <a:cubicBezTo>
                    <a:pt x="2411" y="1132"/>
                    <a:pt x="504" y="278"/>
                    <a:pt x="213" y="0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0" y="326"/>
                    <a:pt x="862" y="1464"/>
                    <a:pt x="2284" y="1883"/>
                  </a:cubicBezTo>
                  <a:lnTo>
                    <a:pt x="2411" y="1132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Freeform 182">
              <a:extLst>
                <a:ext uri="{FF2B5EF4-FFF2-40B4-BE49-F238E27FC236}">
                  <a16:creationId xmlns:a16="http://schemas.microsoft.com/office/drawing/2014/main" id="{F1C72375-DE25-1842-BABB-389AF6F36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1555" y="6872403"/>
              <a:ext cx="1670575" cy="1241411"/>
            </a:xfrm>
            <a:custGeom>
              <a:avLst/>
              <a:gdLst>
                <a:gd name="T0" fmla="*/ 2558 w 2559"/>
                <a:gd name="T1" fmla="*/ 301 h 1901"/>
                <a:gd name="T2" fmla="*/ 2558 w 2559"/>
                <a:gd name="T3" fmla="*/ 301 h 1901"/>
                <a:gd name="T4" fmla="*/ 2115 w 2559"/>
                <a:gd name="T5" fmla="*/ 649 h 1901"/>
                <a:gd name="T6" fmla="*/ 2115 w 2559"/>
                <a:gd name="T7" fmla="*/ 649 h 1901"/>
                <a:gd name="T8" fmla="*/ 367 w 2559"/>
                <a:gd name="T9" fmla="*/ 0 h 1901"/>
                <a:gd name="T10" fmla="*/ 367 w 2559"/>
                <a:gd name="T11" fmla="*/ 0 h 1901"/>
                <a:gd name="T12" fmla="*/ 23 w 2559"/>
                <a:gd name="T13" fmla="*/ 356 h 1901"/>
                <a:gd name="T14" fmla="*/ 23 w 2559"/>
                <a:gd name="T15" fmla="*/ 356 h 1901"/>
                <a:gd name="T16" fmla="*/ 70 w 2559"/>
                <a:gd name="T17" fmla="*/ 550 h 1901"/>
                <a:gd name="T18" fmla="*/ 70 w 2559"/>
                <a:gd name="T19" fmla="*/ 550 h 1901"/>
                <a:gd name="T20" fmla="*/ 2360 w 2559"/>
                <a:gd name="T21" fmla="*/ 1900 h 1901"/>
                <a:gd name="T22" fmla="*/ 2558 w 2559"/>
                <a:gd name="T23" fmla="*/ 3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59" h="1901">
                  <a:moveTo>
                    <a:pt x="2558" y="301"/>
                  </a:moveTo>
                  <a:lnTo>
                    <a:pt x="2558" y="301"/>
                  </a:lnTo>
                  <a:cubicBezTo>
                    <a:pt x="2472" y="646"/>
                    <a:pt x="2320" y="733"/>
                    <a:pt x="2115" y="649"/>
                  </a:cubicBezTo>
                  <a:lnTo>
                    <a:pt x="2115" y="649"/>
                  </a:lnTo>
                  <a:cubicBezTo>
                    <a:pt x="1553" y="420"/>
                    <a:pt x="667" y="200"/>
                    <a:pt x="367" y="0"/>
                  </a:cubicBezTo>
                  <a:lnTo>
                    <a:pt x="367" y="0"/>
                  </a:lnTo>
                  <a:cubicBezTo>
                    <a:pt x="202" y="82"/>
                    <a:pt x="71" y="210"/>
                    <a:pt x="23" y="356"/>
                  </a:cubicBezTo>
                  <a:lnTo>
                    <a:pt x="23" y="356"/>
                  </a:lnTo>
                  <a:cubicBezTo>
                    <a:pt x="0" y="424"/>
                    <a:pt x="20" y="499"/>
                    <a:pt x="70" y="550"/>
                  </a:cubicBezTo>
                  <a:lnTo>
                    <a:pt x="70" y="550"/>
                  </a:lnTo>
                  <a:cubicBezTo>
                    <a:pt x="328" y="812"/>
                    <a:pt x="1285" y="1715"/>
                    <a:pt x="2360" y="1900"/>
                  </a:cubicBezTo>
                  <a:lnTo>
                    <a:pt x="2558" y="30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2" name="Freeform 183">
              <a:extLst>
                <a:ext uri="{FF2B5EF4-FFF2-40B4-BE49-F238E27FC236}">
                  <a16:creationId xmlns:a16="http://schemas.microsoft.com/office/drawing/2014/main" id="{7AC399B0-DC73-084D-995C-A97F9A1A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5621" y="5682839"/>
              <a:ext cx="1949966" cy="2482821"/>
            </a:xfrm>
            <a:custGeom>
              <a:avLst/>
              <a:gdLst>
                <a:gd name="T0" fmla="*/ 254 w 2984"/>
                <a:gd name="T1" fmla="*/ 2547 h 3803"/>
                <a:gd name="T2" fmla="*/ 254 w 2984"/>
                <a:gd name="T3" fmla="*/ 2547 h 3803"/>
                <a:gd name="T4" fmla="*/ 1640 w 2984"/>
                <a:gd name="T5" fmla="*/ 381 h 3803"/>
                <a:gd name="T6" fmla="*/ 1640 w 2984"/>
                <a:gd name="T7" fmla="*/ 381 h 3803"/>
                <a:gd name="T8" fmla="*/ 2382 w 2984"/>
                <a:gd name="T9" fmla="*/ 68 h 3803"/>
                <a:gd name="T10" fmla="*/ 2382 w 2984"/>
                <a:gd name="T11" fmla="*/ 68 h 3803"/>
                <a:gd name="T12" fmla="*/ 2798 w 2984"/>
                <a:gd name="T13" fmla="*/ 966 h 3803"/>
                <a:gd name="T14" fmla="*/ 2798 w 2984"/>
                <a:gd name="T15" fmla="*/ 966 h 3803"/>
                <a:gd name="T16" fmla="*/ 0 w 2984"/>
                <a:gd name="T17" fmla="*/ 3802 h 3803"/>
                <a:gd name="T18" fmla="*/ 0 w 2984"/>
                <a:gd name="T19" fmla="*/ 3802 h 3803"/>
                <a:gd name="T20" fmla="*/ 254 w 2984"/>
                <a:gd name="T21" fmla="*/ 2547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84" h="3803">
                  <a:moveTo>
                    <a:pt x="254" y="2547"/>
                  </a:moveTo>
                  <a:lnTo>
                    <a:pt x="254" y="2547"/>
                  </a:lnTo>
                  <a:cubicBezTo>
                    <a:pt x="444" y="1919"/>
                    <a:pt x="1014" y="1136"/>
                    <a:pt x="1640" y="381"/>
                  </a:cubicBezTo>
                  <a:lnTo>
                    <a:pt x="1640" y="381"/>
                  </a:lnTo>
                  <a:cubicBezTo>
                    <a:pt x="1769" y="185"/>
                    <a:pt x="2159" y="0"/>
                    <a:pt x="2382" y="68"/>
                  </a:cubicBezTo>
                  <a:lnTo>
                    <a:pt x="2382" y="68"/>
                  </a:lnTo>
                  <a:cubicBezTo>
                    <a:pt x="2757" y="181"/>
                    <a:pt x="2983" y="621"/>
                    <a:pt x="2798" y="966"/>
                  </a:cubicBezTo>
                  <a:lnTo>
                    <a:pt x="2798" y="966"/>
                  </a:lnTo>
                  <a:cubicBezTo>
                    <a:pt x="2302" y="1891"/>
                    <a:pt x="1452" y="3257"/>
                    <a:pt x="0" y="3802"/>
                  </a:cubicBezTo>
                  <a:lnTo>
                    <a:pt x="0" y="3802"/>
                  </a:lnTo>
                  <a:cubicBezTo>
                    <a:pt x="0" y="3802"/>
                    <a:pt x="168" y="2706"/>
                    <a:pt x="254" y="254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3" name="Freeform 184">
              <a:extLst>
                <a:ext uri="{FF2B5EF4-FFF2-40B4-BE49-F238E27FC236}">
                  <a16:creationId xmlns:a16="http://schemas.microsoft.com/office/drawing/2014/main" id="{52CFE216-DEA4-D048-B6EB-89C34526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3426" y="6417315"/>
              <a:ext cx="665351" cy="607745"/>
            </a:xfrm>
            <a:custGeom>
              <a:avLst/>
              <a:gdLst>
                <a:gd name="T0" fmla="*/ 954 w 1017"/>
                <a:gd name="T1" fmla="*/ 662 h 929"/>
                <a:gd name="T2" fmla="*/ 954 w 1017"/>
                <a:gd name="T3" fmla="*/ 662 h 929"/>
                <a:gd name="T4" fmla="*/ 976 w 1017"/>
                <a:gd name="T5" fmla="*/ 236 h 929"/>
                <a:gd name="T6" fmla="*/ 976 w 1017"/>
                <a:gd name="T7" fmla="*/ 236 h 929"/>
                <a:gd name="T8" fmla="*/ 807 w 1017"/>
                <a:gd name="T9" fmla="*/ 223 h 929"/>
                <a:gd name="T10" fmla="*/ 807 w 1017"/>
                <a:gd name="T11" fmla="*/ 223 h 929"/>
                <a:gd name="T12" fmla="*/ 485 w 1017"/>
                <a:gd name="T13" fmla="*/ 19 h 929"/>
                <a:gd name="T14" fmla="*/ 485 w 1017"/>
                <a:gd name="T15" fmla="*/ 19 h 929"/>
                <a:gd name="T16" fmla="*/ 305 w 1017"/>
                <a:gd name="T17" fmla="*/ 108 h 929"/>
                <a:gd name="T18" fmla="*/ 305 w 1017"/>
                <a:gd name="T19" fmla="*/ 108 h 929"/>
                <a:gd name="T20" fmla="*/ 134 w 1017"/>
                <a:gd name="T21" fmla="*/ 293 h 929"/>
                <a:gd name="T22" fmla="*/ 134 w 1017"/>
                <a:gd name="T23" fmla="*/ 293 h 929"/>
                <a:gd name="T24" fmla="*/ 31 w 1017"/>
                <a:gd name="T25" fmla="*/ 418 h 929"/>
                <a:gd name="T26" fmla="*/ 31 w 1017"/>
                <a:gd name="T27" fmla="*/ 418 h 929"/>
                <a:gd name="T28" fmla="*/ 31 w 1017"/>
                <a:gd name="T29" fmla="*/ 550 h 929"/>
                <a:gd name="T30" fmla="*/ 31 w 1017"/>
                <a:gd name="T31" fmla="*/ 550 h 929"/>
                <a:gd name="T32" fmla="*/ 37 w 1017"/>
                <a:gd name="T33" fmla="*/ 669 h 929"/>
                <a:gd name="T34" fmla="*/ 37 w 1017"/>
                <a:gd name="T35" fmla="*/ 669 h 929"/>
                <a:gd name="T36" fmla="*/ 674 w 1017"/>
                <a:gd name="T37" fmla="*/ 919 h 929"/>
                <a:gd name="T38" fmla="*/ 674 w 1017"/>
                <a:gd name="T39" fmla="*/ 919 h 929"/>
                <a:gd name="T40" fmla="*/ 954 w 1017"/>
                <a:gd name="T41" fmla="*/ 662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7" h="929">
                  <a:moveTo>
                    <a:pt x="954" y="662"/>
                  </a:moveTo>
                  <a:lnTo>
                    <a:pt x="954" y="662"/>
                  </a:lnTo>
                  <a:cubicBezTo>
                    <a:pt x="954" y="662"/>
                    <a:pt x="1016" y="334"/>
                    <a:pt x="976" y="236"/>
                  </a:cubicBezTo>
                  <a:lnTo>
                    <a:pt x="976" y="236"/>
                  </a:lnTo>
                  <a:cubicBezTo>
                    <a:pt x="963" y="206"/>
                    <a:pt x="939" y="144"/>
                    <a:pt x="807" y="223"/>
                  </a:cubicBezTo>
                  <a:lnTo>
                    <a:pt x="807" y="223"/>
                  </a:lnTo>
                  <a:cubicBezTo>
                    <a:pt x="777" y="241"/>
                    <a:pt x="774" y="157"/>
                    <a:pt x="485" y="19"/>
                  </a:cubicBezTo>
                  <a:lnTo>
                    <a:pt x="485" y="19"/>
                  </a:lnTo>
                  <a:cubicBezTo>
                    <a:pt x="447" y="0"/>
                    <a:pt x="313" y="23"/>
                    <a:pt x="305" y="108"/>
                  </a:cubicBezTo>
                  <a:lnTo>
                    <a:pt x="305" y="108"/>
                  </a:lnTo>
                  <a:cubicBezTo>
                    <a:pt x="296" y="193"/>
                    <a:pt x="145" y="216"/>
                    <a:pt x="134" y="293"/>
                  </a:cubicBezTo>
                  <a:lnTo>
                    <a:pt x="134" y="293"/>
                  </a:lnTo>
                  <a:cubicBezTo>
                    <a:pt x="125" y="362"/>
                    <a:pt x="77" y="368"/>
                    <a:pt x="31" y="418"/>
                  </a:cubicBezTo>
                  <a:lnTo>
                    <a:pt x="31" y="418"/>
                  </a:lnTo>
                  <a:cubicBezTo>
                    <a:pt x="0" y="452"/>
                    <a:pt x="47" y="516"/>
                    <a:pt x="31" y="550"/>
                  </a:cubicBezTo>
                  <a:lnTo>
                    <a:pt x="31" y="550"/>
                  </a:lnTo>
                  <a:cubicBezTo>
                    <a:pt x="16" y="581"/>
                    <a:pt x="23" y="648"/>
                    <a:pt x="37" y="669"/>
                  </a:cubicBezTo>
                  <a:lnTo>
                    <a:pt x="37" y="669"/>
                  </a:lnTo>
                  <a:cubicBezTo>
                    <a:pt x="88" y="754"/>
                    <a:pt x="436" y="928"/>
                    <a:pt x="674" y="919"/>
                  </a:cubicBezTo>
                  <a:lnTo>
                    <a:pt x="674" y="919"/>
                  </a:lnTo>
                  <a:cubicBezTo>
                    <a:pt x="912" y="910"/>
                    <a:pt x="954" y="662"/>
                    <a:pt x="954" y="662"/>
                  </a:cubicBez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4" name="Freeform 185">
              <a:extLst>
                <a:ext uri="{FF2B5EF4-FFF2-40B4-BE49-F238E27FC236}">
                  <a16:creationId xmlns:a16="http://schemas.microsoft.com/office/drawing/2014/main" id="{AF863B2D-60A0-0D4C-9837-9C401B5FB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8430" y="6198413"/>
              <a:ext cx="2629715" cy="4582562"/>
            </a:xfrm>
            <a:custGeom>
              <a:avLst/>
              <a:gdLst>
                <a:gd name="T0" fmla="*/ 3453 w 4025"/>
                <a:gd name="T1" fmla="*/ 2055 h 7014"/>
                <a:gd name="T2" fmla="*/ 3453 w 4025"/>
                <a:gd name="T3" fmla="*/ 2055 h 7014"/>
                <a:gd name="T4" fmla="*/ 3271 w 4025"/>
                <a:gd name="T5" fmla="*/ 4628 h 7014"/>
                <a:gd name="T6" fmla="*/ 3271 w 4025"/>
                <a:gd name="T7" fmla="*/ 4628 h 7014"/>
                <a:gd name="T8" fmla="*/ 1924 w 4025"/>
                <a:gd name="T9" fmla="*/ 5611 h 7014"/>
                <a:gd name="T10" fmla="*/ 1924 w 4025"/>
                <a:gd name="T11" fmla="*/ 5611 h 7014"/>
                <a:gd name="T12" fmla="*/ 1228 w 4025"/>
                <a:gd name="T13" fmla="*/ 4945 h 7014"/>
                <a:gd name="T14" fmla="*/ 1228 w 4025"/>
                <a:gd name="T15" fmla="*/ 4945 h 7014"/>
                <a:gd name="T16" fmla="*/ 1168 w 4025"/>
                <a:gd name="T17" fmla="*/ 2922 h 7014"/>
                <a:gd name="T18" fmla="*/ 1168 w 4025"/>
                <a:gd name="T19" fmla="*/ 2922 h 7014"/>
                <a:gd name="T20" fmla="*/ 1600 w 4025"/>
                <a:gd name="T21" fmla="*/ 1627 h 7014"/>
                <a:gd name="T22" fmla="*/ 1600 w 4025"/>
                <a:gd name="T23" fmla="*/ 1627 h 7014"/>
                <a:gd name="T24" fmla="*/ 3094 w 4025"/>
                <a:gd name="T25" fmla="*/ 1011 h 7014"/>
                <a:gd name="T26" fmla="*/ 3094 w 4025"/>
                <a:gd name="T27" fmla="*/ 1011 h 7014"/>
                <a:gd name="T28" fmla="*/ 3453 w 4025"/>
                <a:gd name="T29" fmla="*/ 2055 h 7014"/>
                <a:gd name="T30" fmla="*/ 3401 w 4025"/>
                <a:gd name="T31" fmla="*/ 174 h 7014"/>
                <a:gd name="T32" fmla="*/ 3401 w 4025"/>
                <a:gd name="T33" fmla="*/ 174 h 7014"/>
                <a:gd name="T34" fmla="*/ 1220 w 4025"/>
                <a:gd name="T35" fmla="*/ 1074 h 7014"/>
                <a:gd name="T36" fmla="*/ 1220 w 4025"/>
                <a:gd name="T37" fmla="*/ 1074 h 7014"/>
                <a:gd name="T38" fmla="*/ 590 w 4025"/>
                <a:gd name="T39" fmla="*/ 2965 h 7014"/>
                <a:gd name="T40" fmla="*/ 590 w 4025"/>
                <a:gd name="T41" fmla="*/ 2965 h 7014"/>
                <a:gd name="T42" fmla="*/ 623 w 4025"/>
                <a:gd name="T43" fmla="*/ 5641 h 7014"/>
                <a:gd name="T44" fmla="*/ 623 w 4025"/>
                <a:gd name="T45" fmla="*/ 5641 h 7014"/>
                <a:gd name="T46" fmla="*/ 0 w 4025"/>
                <a:gd name="T47" fmla="*/ 6372 h 7014"/>
                <a:gd name="T48" fmla="*/ 0 w 4025"/>
                <a:gd name="T49" fmla="*/ 6372 h 7014"/>
                <a:gd name="T50" fmla="*/ 1803 w 4025"/>
                <a:gd name="T51" fmla="*/ 6837 h 7014"/>
                <a:gd name="T52" fmla="*/ 1803 w 4025"/>
                <a:gd name="T53" fmla="*/ 6837 h 7014"/>
                <a:gd name="T54" fmla="*/ 3571 w 4025"/>
                <a:gd name="T55" fmla="*/ 5386 h 7014"/>
                <a:gd name="T56" fmla="*/ 3571 w 4025"/>
                <a:gd name="T57" fmla="*/ 5386 h 7014"/>
                <a:gd name="T58" fmla="*/ 3938 w 4025"/>
                <a:gd name="T59" fmla="*/ 1991 h 7014"/>
                <a:gd name="T60" fmla="*/ 3938 w 4025"/>
                <a:gd name="T61" fmla="*/ 1991 h 7014"/>
                <a:gd name="T62" fmla="*/ 3401 w 4025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25" h="7014">
                  <a:moveTo>
                    <a:pt x="3453" y="2055"/>
                  </a:moveTo>
                  <a:lnTo>
                    <a:pt x="3453" y="2055"/>
                  </a:lnTo>
                  <a:cubicBezTo>
                    <a:pt x="3390" y="2741"/>
                    <a:pt x="3332" y="4326"/>
                    <a:pt x="3271" y="4628"/>
                  </a:cubicBezTo>
                  <a:lnTo>
                    <a:pt x="3271" y="4628"/>
                  </a:lnTo>
                  <a:cubicBezTo>
                    <a:pt x="3203" y="4970"/>
                    <a:pt x="2413" y="5315"/>
                    <a:pt x="1924" y="5611"/>
                  </a:cubicBezTo>
                  <a:lnTo>
                    <a:pt x="1924" y="5611"/>
                  </a:lnTo>
                  <a:cubicBezTo>
                    <a:pt x="1289" y="5997"/>
                    <a:pt x="1242" y="5377"/>
                    <a:pt x="1228" y="4945"/>
                  </a:cubicBezTo>
                  <a:lnTo>
                    <a:pt x="1228" y="4945"/>
                  </a:lnTo>
                  <a:cubicBezTo>
                    <a:pt x="1215" y="4514"/>
                    <a:pt x="1210" y="3450"/>
                    <a:pt x="1168" y="2922"/>
                  </a:cubicBezTo>
                  <a:lnTo>
                    <a:pt x="1168" y="2922"/>
                  </a:lnTo>
                  <a:cubicBezTo>
                    <a:pt x="1127" y="2395"/>
                    <a:pt x="1148" y="1975"/>
                    <a:pt x="1600" y="1627"/>
                  </a:cubicBezTo>
                  <a:lnTo>
                    <a:pt x="1600" y="1627"/>
                  </a:lnTo>
                  <a:cubicBezTo>
                    <a:pt x="2248" y="1131"/>
                    <a:pt x="2854" y="893"/>
                    <a:pt x="3094" y="1011"/>
                  </a:cubicBezTo>
                  <a:lnTo>
                    <a:pt x="3094" y="1011"/>
                  </a:lnTo>
                  <a:cubicBezTo>
                    <a:pt x="3411" y="1168"/>
                    <a:pt x="3512" y="1401"/>
                    <a:pt x="3453" y="2055"/>
                  </a:cubicBezTo>
                  <a:close/>
                  <a:moveTo>
                    <a:pt x="3401" y="174"/>
                  </a:moveTo>
                  <a:lnTo>
                    <a:pt x="3401" y="174"/>
                  </a:lnTo>
                  <a:cubicBezTo>
                    <a:pt x="3051" y="0"/>
                    <a:pt x="2166" y="349"/>
                    <a:pt x="1220" y="1074"/>
                  </a:cubicBezTo>
                  <a:lnTo>
                    <a:pt x="1220" y="1074"/>
                  </a:lnTo>
                  <a:cubicBezTo>
                    <a:pt x="559" y="1580"/>
                    <a:pt x="530" y="2195"/>
                    <a:pt x="590" y="2965"/>
                  </a:cubicBezTo>
                  <a:lnTo>
                    <a:pt x="590" y="2965"/>
                  </a:lnTo>
                  <a:cubicBezTo>
                    <a:pt x="650" y="3735"/>
                    <a:pt x="614" y="5011"/>
                    <a:pt x="623" y="5641"/>
                  </a:cubicBezTo>
                  <a:lnTo>
                    <a:pt x="623" y="5641"/>
                  </a:lnTo>
                  <a:cubicBezTo>
                    <a:pt x="634" y="6429"/>
                    <a:pt x="0" y="6372"/>
                    <a:pt x="0" y="6372"/>
                  </a:cubicBezTo>
                  <a:lnTo>
                    <a:pt x="0" y="6372"/>
                  </a:lnTo>
                  <a:cubicBezTo>
                    <a:pt x="571" y="6963"/>
                    <a:pt x="1377" y="7013"/>
                    <a:pt x="1803" y="6837"/>
                  </a:cubicBezTo>
                  <a:lnTo>
                    <a:pt x="1803" y="6837"/>
                  </a:lnTo>
                  <a:cubicBezTo>
                    <a:pt x="2575" y="6519"/>
                    <a:pt x="3471" y="5887"/>
                    <a:pt x="3571" y="5386"/>
                  </a:cubicBezTo>
                  <a:lnTo>
                    <a:pt x="3571" y="5386"/>
                  </a:lnTo>
                  <a:cubicBezTo>
                    <a:pt x="3659" y="4946"/>
                    <a:pt x="3847" y="2993"/>
                    <a:pt x="3938" y="1991"/>
                  </a:cubicBezTo>
                  <a:lnTo>
                    <a:pt x="3938" y="1991"/>
                  </a:lnTo>
                  <a:cubicBezTo>
                    <a:pt x="4024" y="1036"/>
                    <a:pt x="3864" y="405"/>
                    <a:pt x="3401" y="174"/>
                  </a:cubicBezTo>
                  <a:close/>
                </a:path>
              </a:pathLst>
            </a:custGeom>
            <a:solidFill>
              <a:schemeClr val="accent6">
                <a:lumMod val="9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5" name="Freeform 186">
              <a:extLst>
                <a:ext uri="{FF2B5EF4-FFF2-40B4-BE49-F238E27FC236}">
                  <a16:creationId xmlns:a16="http://schemas.microsoft.com/office/drawing/2014/main" id="{61CC809E-868F-D442-8728-4E8A12418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1547" y="6541169"/>
              <a:ext cx="1690737" cy="3666624"/>
            </a:xfrm>
            <a:custGeom>
              <a:avLst/>
              <a:gdLst>
                <a:gd name="T0" fmla="*/ 2588 w 2589"/>
                <a:gd name="T1" fmla="*/ 4615 h 5615"/>
                <a:gd name="T2" fmla="*/ 0 w 2589"/>
                <a:gd name="T3" fmla="*/ 5614 h 5615"/>
                <a:gd name="T4" fmla="*/ 0 w 2589"/>
                <a:gd name="T5" fmla="*/ 998 h 5615"/>
                <a:gd name="T6" fmla="*/ 2588 w 2589"/>
                <a:gd name="T7" fmla="*/ 0 h 5615"/>
                <a:gd name="T8" fmla="*/ 2588 w 2589"/>
                <a:gd name="T9" fmla="*/ 4615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9" h="5615">
                  <a:moveTo>
                    <a:pt x="2588" y="4615"/>
                  </a:moveTo>
                  <a:lnTo>
                    <a:pt x="0" y="5614"/>
                  </a:lnTo>
                  <a:lnTo>
                    <a:pt x="0" y="998"/>
                  </a:lnTo>
                  <a:lnTo>
                    <a:pt x="2588" y="0"/>
                  </a:lnTo>
                  <a:lnTo>
                    <a:pt x="2588" y="4615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Freeform 187">
              <a:extLst>
                <a:ext uri="{FF2B5EF4-FFF2-40B4-BE49-F238E27FC236}">
                  <a16:creationId xmlns:a16="http://schemas.microsoft.com/office/drawing/2014/main" id="{6B8AA56B-52E4-DC45-BAE2-869A29AA3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9064" y="11218780"/>
              <a:ext cx="2635478" cy="1385425"/>
            </a:xfrm>
            <a:custGeom>
              <a:avLst/>
              <a:gdLst>
                <a:gd name="T0" fmla="*/ 3967 w 4034"/>
                <a:gd name="T1" fmla="*/ 1755 h 2120"/>
                <a:gd name="T2" fmla="*/ 2983 w 4034"/>
                <a:gd name="T3" fmla="*/ 1014 h 2120"/>
                <a:gd name="T4" fmla="*/ 2983 w 4034"/>
                <a:gd name="T5" fmla="*/ 1014 h 2120"/>
                <a:gd name="T6" fmla="*/ 2997 w 4034"/>
                <a:gd name="T7" fmla="*/ 658 h 2120"/>
                <a:gd name="T8" fmla="*/ 3834 w 4034"/>
                <a:gd name="T9" fmla="*/ 132 h 2120"/>
                <a:gd name="T10" fmla="*/ 3834 w 4034"/>
                <a:gd name="T11" fmla="*/ 132 h 2120"/>
                <a:gd name="T12" fmla="*/ 3644 w 4034"/>
                <a:gd name="T13" fmla="*/ 12 h 2120"/>
                <a:gd name="T14" fmla="*/ 3644 w 4034"/>
                <a:gd name="T15" fmla="*/ 12 h 2120"/>
                <a:gd name="T16" fmla="*/ 2261 w 4034"/>
                <a:gd name="T17" fmla="*/ 485 h 2120"/>
                <a:gd name="T18" fmla="*/ 2261 w 4034"/>
                <a:gd name="T19" fmla="*/ 485 h 2120"/>
                <a:gd name="T20" fmla="*/ 2012 w 4034"/>
                <a:gd name="T21" fmla="*/ 451 h 2120"/>
                <a:gd name="T22" fmla="*/ 2012 w 4034"/>
                <a:gd name="T23" fmla="*/ 451 h 2120"/>
                <a:gd name="T24" fmla="*/ 1902 w 4034"/>
                <a:gd name="T25" fmla="*/ 457 h 2120"/>
                <a:gd name="T26" fmla="*/ 1905 w 4034"/>
                <a:gd name="T27" fmla="*/ 452 h 2120"/>
                <a:gd name="T28" fmla="*/ 1905 w 4034"/>
                <a:gd name="T29" fmla="*/ 452 h 2120"/>
                <a:gd name="T30" fmla="*/ 590 w 4034"/>
                <a:gd name="T31" fmla="*/ 51 h 2120"/>
                <a:gd name="T32" fmla="*/ 590 w 4034"/>
                <a:gd name="T33" fmla="*/ 51 h 2120"/>
                <a:gd name="T34" fmla="*/ 371 w 4034"/>
                <a:gd name="T35" fmla="*/ 255 h 2120"/>
                <a:gd name="T36" fmla="*/ 1117 w 4034"/>
                <a:gd name="T37" fmla="*/ 630 h 2120"/>
                <a:gd name="T38" fmla="*/ 1117 w 4034"/>
                <a:gd name="T39" fmla="*/ 630 h 2120"/>
                <a:gd name="T40" fmla="*/ 1150 w 4034"/>
                <a:gd name="T41" fmla="*/ 995 h 2120"/>
                <a:gd name="T42" fmla="*/ 65 w 4034"/>
                <a:gd name="T43" fmla="*/ 1812 h 2120"/>
                <a:gd name="T44" fmla="*/ 65 w 4034"/>
                <a:gd name="T45" fmla="*/ 1812 h 2120"/>
                <a:gd name="T46" fmla="*/ 123 w 4034"/>
                <a:gd name="T47" fmla="*/ 2080 h 2120"/>
                <a:gd name="T48" fmla="*/ 123 w 4034"/>
                <a:gd name="T49" fmla="*/ 2080 h 2120"/>
                <a:gd name="T50" fmla="*/ 338 w 4034"/>
                <a:gd name="T51" fmla="*/ 2054 h 2120"/>
                <a:gd name="T52" fmla="*/ 1578 w 4034"/>
                <a:gd name="T53" fmla="*/ 1480 h 2120"/>
                <a:gd name="T54" fmla="*/ 1578 w 4034"/>
                <a:gd name="T55" fmla="*/ 1480 h 2120"/>
                <a:gd name="T56" fmla="*/ 2610 w 4034"/>
                <a:gd name="T57" fmla="*/ 1484 h 2120"/>
                <a:gd name="T58" fmla="*/ 3695 w 4034"/>
                <a:gd name="T59" fmla="*/ 1997 h 2120"/>
                <a:gd name="T60" fmla="*/ 3695 w 4034"/>
                <a:gd name="T61" fmla="*/ 1997 h 2120"/>
                <a:gd name="T62" fmla="*/ 3910 w 4034"/>
                <a:gd name="T63" fmla="*/ 2023 h 2120"/>
                <a:gd name="T64" fmla="*/ 3910 w 4034"/>
                <a:gd name="T65" fmla="*/ 2023 h 2120"/>
                <a:gd name="T66" fmla="*/ 3967 w 4034"/>
                <a:gd name="T67" fmla="*/ 1755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34" h="2120">
                  <a:moveTo>
                    <a:pt x="3967" y="1755"/>
                  </a:moveTo>
                  <a:lnTo>
                    <a:pt x="2983" y="1014"/>
                  </a:lnTo>
                  <a:lnTo>
                    <a:pt x="2983" y="1014"/>
                  </a:lnTo>
                  <a:cubicBezTo>
                    <a:pt x="2861" y="923"/>
                    <a:pt x="2869" y="738"/>
                    <a:pt x="2997" y="658"/>
                  </a:cubicBezTo>
                  <a:lnTo>
                    <a:pt x="3834" y="132"/>
                  </a:lnTo>
                  <a:lnTo>
                    <a:pt x="3834" y="132"/>
                  </a:lnTo>
                  <a:cubicBezTo>
                    <a:pt x="3834" y="132"/>
                    <a:pt x="3816" y="26"/>
                    <a:pt x="3644" y="12"/>
                  </a:cubicBezTo>
                  <a:lnTo>
                    <a:pt x="3644" y="12"/>
                  </a:lnTo>
                  <a:cubicBezTo>
                    <a:pt x="3485" y="0"/>
                    <a:pt x="2419" y="422"/>
                    <a:pt x="2261" y="485"/>
                  </a:cubicBezTo>
                  <a:lnTo>
                    <a:pt x="2261" y="485"/>
                  </a:lnTo>
                  <a:cubicBezTo>
                    <a:pt x="2187" y="463"/>
                    <a:pt x="2102" y="451"/>
                    <a:pt x="2012" y="451"/>
                  </a:cubicBezTo>
                  <a:lnTo>
                    <a:pt x="2012" y="451"/>
                  </a:lnTo>
                  <a:cubicBezTo>
                    <a:pt x="1974" y="451"/>
                    <a:pt x="1938" y="453"/>
                    <a:pt x="1902" y="457"/>
                  </a:cubicBezTo>
                  <a:lnTo>
                    <a:pt x="1905" y="452"/>
                  </a:lnTo>
                  <a:lnTo>
                    <a:pt x="1905" y="452"/>
                  </a:lnTo>
                  <a:cubicBezTo>
                    <a:pt x="1905" y="452"/>
                    <a:pt x="781" y="3"/>
                    <a:pt x="590" y="51"/>
                  </a:cubicBezTo>
                  <a:lnTo>
                    <a:pt x="590" y="51"/>
                  </a:lnTo>
                  <a:cubicBezTo>
                    <a:pt x="399" y="98"/>
                    <a:pt x="371" y="255"/>
                    <a:pt x="371" y="255"/>
                  </a:cubicBezTo>
                  <a:lnTo>
                    <a:pt x="1117" y="630"/>
                  </a:lnTo>
                  <a:lnTo>
                    <a:pt x="1117" y="630"/>
                  </a:lnTo>
                  <a:cubicBezTo>
                    <a:pt x="1261" y="702"/>
                    <a:pt x="1278" y="899"/>
                    <a:pt x="1150" y="995"/>
                  </a:cubicBezTo>
                  <a:lnTo>
                    <a:pt x="65" y="1812"/>
                  </a:lnTo>
                  <a:lnTo>
                    <a:pt x="65" y="1812"/>
                  </a:lnTo>
                  <a:cubicBezTo>
                    <a:pt x="0" y="1901"/>
                    <a:pt x="27" y="2026"/>
                    <a:pt x="123" y="2080"/>
                  </a:cubicBezTo>
                  <a:lnTo>
                    <a:pt x="123" y="2080"/>
                  </a:lnTo>
                  <a:cubicBezTo>
                    <a:pt x="193" y="2119"/>
                    <a:pt x="280" y="2108"/>
                    <a:pt x="338" y="2054"/>
                  </a:cubicBezTo>
                  <a:lnTo>
                    <a:pt x="1578" y="1480"/>
                  </a:lnTo>
                  <a:lnTo>
                    <a:pt x="1578" y="1480"/>
                  </a:lnTo>
                  <a:cubicBezTo>
                    <a:pt x="1906" y="1328"/>
                    <a:pt x="2284" y="1330"/>
                    <a:pt x="2610" y="1484"/>
                  </a:cubicBezTo>
                  <a:lnTo>
                    <a:pt x="3695" y="1997"/>
                  </a:lnTo>
                  <a:lnTo>
                    <a:pt x="3695" y="1997"/>
                  </a:lnTo>
                  <a:cubicBezTo>
                    <a:pt x="3754" y="2051"/>
                    <a:pt x="3841" y="2062"/>
                    <a:pt x="3910" y="2023"/>
                  </a:cubicBezTo>
                  <a:lnTo>
                    <a:pt x="3910" y="2023"/>
                  </a:lnTo>
                  <a:cubicBezTo>
                    <a:pt x="4006" y="1969"/>
                    <a:pt x="4033" y="1844"/>
                    <a:pt x="3967" y="175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DAAE89F-1874-0644-8508-425D0173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8630" y="10743529"/>
              <a:ext cx="249931" cy="981537"/>
            </a:xfrm>
            <a:custGeom>
              <a:avLst/>
              <a:gdLst>
                <a:gd name="connsiteX0" fmla="*/ 0 w 249931"/>
                <a:gd name="connsiteY0" fmla="*/ 0 h 981537"/>
                <a:gd name="connsiteX1" fmla="*/ 249931 w 249931"/>
                <a:gd name="connsiteY1" fmla="*/ 0 h 981537"/>
                <a:gd name="connsiteX2" fmla="*/ 249931 w 249931"/>
                <a:gd name="connsiteY2" fmla="*/ 912405 h 981537"/>
                <a:gd name="connsiteX3" fmla="*/ 249262 w 249931"/>
                <a:gd name="connsiteY3" fmla="*/ 912405 h 981537"/>
                <a:gd name="connsiteX4" fmla="*/ 249931 w 249931"/>
                <a:gd name="connsiteY4" fmla="*/ 914174 h 981537"/>
                <a:gd name="connsiteX5" fmla="*/ 124965 w 249931"/>
                <a:gd name="connsiteY5" fmla="*/ 981537 h 981537"/>
                <a:gd name="connsiteX6" fmla="*/ 0 w 249931"/>
                <a:gd name="connsiteY6" fmla="*/ 914174 h 981537"/>
                <a:gd name="connsiteX7" fmla="*/ 669 w 249931"/>
                <a:gd name="connsiteY7" fmla="*/ 912405 h 981537"/>
                <a:gd name="connsiteX8" fmla="*/ 0 w 249931"/>
                <a:gd name="connsiteY8" fmla="*/ 912405 h 98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931" h="981537">
                  <a:moveTo>
                    <a:pt x="0" y="0"/>
                  </a:moveTo>
                  <a:lnTo>
                    <a:pt x="249931" y="0"/>
                  </a:lnTo>
                  <a:lnTo>
                    <a:pt x="249931" y="912405"/>
                  </a:lnTo>
                  <a:lnTo>
                    <a:pt x="249262" y="912405"/>
                  </a:lnTo>
                  <a:lnTo>
                    <a:pt x="249931" y="914174"/>
                  </a:lnTo>
                  <a:cubicBezTo>
                    <a:pt x="249931" y="951094"/>
                    <a:pt x="193664" y="981537"/>
                    <a:pt x="124965" y="981537"/>
                  </a:cubicBezTo>
                  <a:cubicBezTo>
                    <a:pt x="56267" y="981537"/>
                    <a:pt x="0" y="951094"/>
                    <a:pt x="0" y="914174"/>
                  </a:cubicBezTo>
                  <a:lnTo>
                    <a:pt x="669" y="912405"/>
                  </a:lnTo>
                  <a:lnTo>
                    <a:pt x="0" y="9124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8" name="Freeform 190">
              <a:extLst>
                <a:ext uri="{FF2B5EF4-FFF2-40B4-BE49-F238E27FC236}">
                  <a16:creationId xmlns:a16="http://schemas.microsoft.com/office/drawing/2014/main" id="{C0D738F0-D656-B248-9782-E4299AE6C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95397" y="9793029"/>
              <a:ext cx="3090565" cy="1117557"/>
            </a:xfrm>
            <a:custGeom>
              <a:avLst/>
              <a:gdLst>
                <a:gd name="T0" fmla="*/ 2591 w 4732"/>
                <a:gd name="T1" fmla="*/ 1003 h 1713"/>
                <a:gd name="T2" fmla="*/ 0 w 4732"/>
                <a:gd name="T3" fmla="*/ 0 h 1713"/>
                <a:gd name="T4" fmla="*/ 0 w 4732"/>
                <a:gd name="T5" fmla="*/ 0 h 1713"/>
                <a:gd name="T6" fmla="*/ 1588 w 4732"/>
                <a:gd name="T7" fmla="*/ 1397 h 1713"/>
                <a:gd name="T8" fmla="*/ 1588 w 4732"/>
                <a:gd name="T9" fmla="*/ 1397 h 1713"/>
                <a:gd name="T10" fmla="*/ 3503 w 4732"/>
                <a:gd name="T11" fmla="*/ 1577 h 1713"/>
                <a:gd name="T12" fmla="*/ 3503 w 4732"/>
                <a:gd name="T13" fmla="*/ 1577 h 1713"/>
                <a:gd name="T14" fmla="*/ 4731 w 4732"/>
                <a:gd name="T15" fmla="*/ 980 h 1713"/>
                <a:gd name="T16" fmla="*/ 2591 w 4732"/>
                <a:gd name="T17" fmla="*/ 1003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2" h="1713">
                  <a:moveTo>
                    <a:pt x="2591" y="1003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777" y="1082"/>
                    <a:pt x="1588" y="1397"/>
                  </a:cubicBezTo>
                  <a:lnTo>
                    <a:pt x="1588" y="1397"/>
                  </a:lnTo>
                  <a:cubicBezTo>
                    <a:pt x="2400" y="1712"/>
                    <a:pt x="3019" y="1689"/>
                    <a:pt x="3503" y="1577"/>
                  </a:cubicBezTo>
                  <a:lnTo>
                    <a:pt x="3503" y="1577"/>
                  </a:lnTo>
                  <a:cubicBezTo>
                    <a:pt x="4207" y="1413"/>
                    <a:pt x="4731" y="980"/>
                    <a:pt x="4731" y="980"/>
                  </a:cubicBezTo>
                  <a:lnTo>
                    <a:pt x="2591" y="1003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09" name="Freeform 191">
              <a:extLst>
                <a:ext uri="{FF2B5EF4-FFF2-40B4-BE49-F238E27FC236}">
                  <a16:creationId xmlns:a16="http://schemas.microsoft.com/office/drawing/2014/main" id="{36E4FFD3-10CE-0240-8AE1-01172AB5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16197" y="6198413"/>
              <a:ext cx="2661399" cy="4582562"/>
            </a:xfrm>
            <a:custGeom>
              <a:avLst/>
              <a:gdLst>
                <a:gd name="T0" fmla="*/ 3499 w 4073"/>
                <a:gd name="T1" fmla="*/ 2055 h 7014"/>
                <a:gd name="T2" fmla="*/ 3499 w 4073"/>
                <a:gd name="T3" fmla="*/ 2055 h 7014"/>
                <a:gd name="T4" fmla="*/ 3318 w 4073"/>
                <a:gd name="T5" fmla="*/ 4628 h 7014"/>
                <a:gd name="T6" fmla="*/ 3318 w 4073"/>
                <a:gd name="T7" fmla="*/ 4628 h 7014"/>
                <a:gd name="T8" fmla="*/ 1971 w 4073"/>
                <a:gd name="T9" fmla="*/ 5611 h 7014"/>
                <a:gd name="T10" fmla="*/ 1971 w 4073"/>
                <a:gd name="T11" fmla="*/ 5611 h 7014"/>
                <a:gd name="T12" fmla="*/ 1275 w 4073"/>
                <a:gd name="T13" fmla="*/ 4945 h 7014"/>
                <a:gd name="T14" fmla="*/ 1275 w 4073"/>
                <a:gd name="T15" fmla="*/ 4945 h 7014"/>
                <a:gd name="T16" fmla="*/ 1215 w 4073"/>
                <a:gd name="T17" fmla="*/ 2922 h 7014"/>
                <a:gd name="T18" fmla="*/ 1215 w 4073"/>
                <a:gd name="T19" fmla="*/ 2922 h 7014"/>
                <a:gd name="T20" fmla="*/ 1647 w 4073"/>
                <a:gd name="T21" fmla="*/ 1627 h 7014"/>
                <a:gd name="T22" fmla="*/ 1647 w 4073"/>
                <a:gd name="T23" fmla="*/ 1627 h 7014"/>
                <a:gd name="T24" fmla="*/ 3141 w 4073"/>
                <a:gd name="T25" fmla="*/ 1011 h 7014"/>
                <a:gd name="T26" fmla="*/ 3141 w 4073"/>
                <a:gd name="T27" fmla="*/ 1011 h 7014"/>
                <a:gd name="T28" fmla="*/ 3499 w 4073"/>
                <a:gd name="T29" fmla="*/ 2055 h 7014"/>
                <a:gd name="T30" fmla="*/ 3448 w 4073"/>
                <a:gd name="T31" fmla="*/ 174 h 7014"/>
                <a:gd name="T32" fmla="*/ 3448 w 4073"/>
                <a:gd name="T33" fmla="*/ 174 h 7014"/>
                <a:gd name="T34" fmla="*/ 1267 w 4073"/>
                <a:gd name="T35" fmla="*/ 1074 h 7014"/>
                <a:gd name="T36" fmla="*/ 1267 w 4073"/>
                <a:gd name="T37" fmla="*/ 1074 h 7014"/>
                <a:gd name="T38" fmla="*/ 636 w 4073"/>
                <a:gd name="T39" fmla="*/ 2965 h 7014"/>
                <a:gd name="T40" fmla="*/ 636 w 4073"/>
                <a:gd name="T41" fmla="*/ 2965 h 7014"/>
                <a:gd name="T42" fmla="*/ 670 w 4073"/>
                <a:gd name="T43" fmla="*/ 5641 h 7014"/>
                <a:gd name="T44" fmla="*/ 670 w 4073"/>
                <a:gd name="T45" fmla="*/ 5641 h 7014"/>
                <a:gd name="T46" fmla="*/ 0 w 4073"/>
                <a:gd name="T47" fmla="*/ 6413 h 7014"/>
                <a:gd name="T48" fmla="*/ 0 w 4073"/>
                <a:gd name="T49" fmla="*/ 6413 h 7014"/>
                <a:gd name="T50" fmla="*/ 1850 w 4073"/>
                <a:gd name="T51" fmla="*/ 6837 h 7014"/>
                <a:gd name="T52" fmla="*/ 1850 w 4073"/>
                <a:gd name="T53" fmla="*/ 6837 h 7014"/>
                <a:gd name="T54" fmla="*/ 3618 w 4073"/>
                <a:gd name="T55" fmla="*/ 5386 h 7014"/>
                <a:gd name="T56" fmla="*/ 3618 w 4073"/>
                <a:gd name="T57" fmla="*/ 5386 h 7014"/>
                <a:gd name="T58" fmla="*/ 3985 w 4073"/>
                <a:gd name="T59" fmla="*/ 1991 h 7014"/>
                <a:gd name="T60" fmla="*/ 3985 w 4073"/>
                <a:gd name="T61" fmla="*/ 1991 h 7014"/>
                <a:gd name="T62" fmla="*/ 3448 w 4073"/>
                <a:gd name="T63" fmla="*/ 174 h 7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3" h="7014">
                  <a:moveTo>
                    <a:pt x="3499" y="2055"/>
                  </a:moveTo>
                  <a:lnTo>
                    <a:pt x="3499" y="2055"/>
                  </a:lnTo>
                  <a:cubicBezTo>
                    <a:pt x="3437" y="2741"/>
                    <a:pt x="3378" y="4326"/>
                    <a:pt x="3318" y="4628"/>
                  </a:cubicBezTo>
                  <a:lnTo>
                    <a:pt x="3318" y="4628"/>
                  </a:lnTo>
                  <a:cubicBezTo>
                    <a:pt x="3249" y="4970"/>
                    <a:pt x="2460" y="5315"/>
                    <a:pt x="1971" y="5611"/>
                  </a:cubicBezTo>
                  <a:lnTo>
                    <a:pt x="1971" y="5611"/>
                  </a:lnTo>
                  <a:cubicBezTo>
                    <a:pt x="1336" y="5997"/>
                    <a:pt x="1289" y="5377"/>
                    <a:pt x="1275" y="4945"/>
                  </a:cubicBezTo>
                  <a:lnTo>
                    <a:pt x="1275" y="4945"/>
                  </a:lnTo>
                  <a:cubicBezTo>
                    <a:pt x="1261" y="4514"/>
                    <a:pt x="1257" y="3450"/>
                    <a:pt x="1215" y="2922"/>
                  </a:cubicBezTo>
                  <a:lnTo>
                    <a:pt x="1215" y="2922"/>
                  </a:lnTo>
                  <a:cubicBezTo>
                    <a:pt x="1174" y="2395"/>
                    <a:pt x="1195" y="1975"/>
                    <a:pt x="1647" y="1627"/>
                  </a:cubicBezTo>
                  <a:lnTo>
                    <a:pt x="1647" y="1627"/>
                  </a:lnTo>
                  <a:cubicBezTo>
                    <a:pt x="2294" y="1131"/>
                    <a:pt x="2900" y="893"/>
                    <a:pt x="3141" y="1011"/>
                  </a:cubicBezTo>
                  <a:lnTo>
                    <a:pt x="3141" y="1011"/>
                  </a:lnTo>
                  <a:cubicBezTo>
                    <a:pt x="3457" y="1168"/>
                    <a:pt x="3559" y="1401"/>
                    <a:pt x="3499" y="2055"/>
                  </a:cubicBezTo>
                  <a:close/>
                  <a:moveTo>
                    <a:pt x="3448" y="174"/>
                  </a:moveTo>
                  <a:lnTo>
                    <a:pt x="3448" y="174"/>
                  </a:lnTo>
                  <a:cubicBezTo>
                    <a:pt x="3098" y="0"/>
                    <a:pt x="2213" y="349"/>
                    <a:pt x="1267" y="1074"/>
                  </a:cubicBezTo>
                  <a:lnTo>
                    <a:pt x="1267" y="1074"/>
                  </a:lnTo>
                  <a:cubicBezTo>
                    <a:pt x="606" y="1580"/>
                    <a:pt x="576" y="2195"/>
                    <a:pt x="636" y="2965"/>
                  </a:cubicBezTo>
                  <a:lnTo>
                    <a:pt x="636" y="2965"/>
                  </a:lnTo>
                  <a:cubicBezTo>
                    <a:pt x="696" y="3735"/>
                    <a:pt x="670" y="5011"/>
                    <a:pt x="670" y="5641"/>
                  </a:cubicBezTo>
                  <a:lnTo>
                    <a:pt x="670" y="5641"/>
                  </a:lnTo>
                  <a:cubicBezTo>
                    <a:pt x="670" y="6458"/>
                    <a:pt x="0" y="6413"/>
                    <a:pt x="0" y="6413"/>
                  </a:cubicBezTo>
                  <a:lnTo>
                    <a:pt x="0" y="6413"/>
                  </a:lnTo>
                  <a:cubicBezTo>
                    <a:pt x="570" y="7003"/>
                    <a:pt x="1424" y="7013"/>
                    <a:pt x="1850" y="6837"/>
                  </a:cubicBezTo>
                  <a:lnTo>
                    <a:pt x="1850" y="6837"/>
                  </a:lnTo>
                  <a:cubicBezTo>
                    <a:pt x="2622" y="6519"/>
                    <a:pt x="3518" y="5887"/>
                    <a:pt x="3618" y="5386"/>
                  </a:cubicBezTo>
                  <a:lnTo>
                    <a:pt x="3618" y="5386"/>
                  </a:lnTo>
                  <a:cubicBezTo>
                    <a:pt x="3706" y="4946"/>
                    <a:pt x="3893" y="2993"/>
                    <a:pt x="3985" y="1991"/>
                  </a:cubicBezTo>
                  <a:lnTo>
                    <a:pt x="3985" y="1991"/>
                  </a:lnTo>
                  <a:cubicBezTo>
                    <a:pt x="4072" y="1036"/>
                    <a:pt x="3911" y="405"/>
                    <a:pt x="3448" y="1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3BE268B-2FE8-B84D-84A3-4EF5A570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8927" y="9084474"/>
              <a:ext cx="1341102" cy="1517268"/>
            </a:xfrm>
            <a:custGeom>
              <a:avLst/>
              <a:gdLst>
                <a:gd name="connsiteX0" fmla="*/ 717193 w 1341102"/>
                <a:gd name="connsiteY0" fmla="*/ 290912 h 1517268"/>
                <a:gd name="connsiteX1" fmla="*/ 891924 w 1341102"/>
                <a:gd name="connsiteY1" fmla="*/ 290912 h 1517268"/>
                <a:gd name="connsiteX2" fmla="*/ 891924 w 1341102"/>
                <a:gd name="connsiteY2" fmla="*/ 899519 h 1517268"/>
                <a:gd name="connsiteX3" fmla="*/ 1124029 w 1341102"/>
                <a:gd name="connsiteY3" fmla="*/ 1244962 h 1517268"/>
                <a:gd name="connsiteX4" fmla="*/ 1232258 w 1341102"/>
                <a:gd name="connsiteY4" fmla="*/ 1289367 h 1517268"/>
                <a:gd name="connsiteX5" fmla="*/ 1328099 w 1341102"/>
                <a:gd name="connsiteY5" fmla="*/ 1517268 h 1517268"/>
                <a:gd name="connsiteX6" fmla="*/ 1058179 w 1341102"/>
                <a:gd name="connsiteY6" fmla="*/ 1407562 h 1517268"/>
                <a:gd name="connsiteX7" fmla="*/ 717193 w 1341102"/>
                <a:gd name="connsiteY7" fmla="*/ 899519 h 1517268"/>
                <a:gd name="connsiteX8" fmla="*/ 0 w 1341102"/>
                <a:gd name="connsiteY8" fmla="*/ 0 h 1517268"/>
                <a:gd name="connsiteX9" fmla="*/ 174730 w 1341102"/>
                <a:gd name="connsiteY9" fmla="*/ 0 h 1517268"/>
                <a:gd name="connsiteX10" fmla="*/ 174730 w 1341102"/>
                <a:gd name="connsiteY10" fmla="*/ 608607 h 1517268"/>
                <a:gd name="connsiteX11" fmla="*/ 406835 w 1341102"/>
                <a:gd name="connsiteY11" fmla="*/ 954050 h 1517268"/>
                <a:gd name="connsiteX12" fmla="*/ 515063 w 1341102"/>
                <a:gd name="connsiteY12" fmla="*/ 997802 h 1517268"/>
                <a:gd name="connsiteX13" fmla="*/ 610904 w 1341102"/>
                <a:gd name="connsiteY13" fmla="*/ 1226356 h 1517268"/>
                <a:gd name="connsiteX14" fmla="*/ 340985 w 1341102"/>
                <a:gd name="connsiteY14" fmla="*/ 1115997 h 1517268"/>
                <a:gd name="connsiteX15" fmla="*/ 0 w 1341102"/>
                <a:gd name="connsiteY15" fmla="*/ 608607 h 151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41102" h="1517268">
                  <a:moveTo>
                    <a:pt x="717193" y="290912"/>
                  </a:moveTo>
                  <a:lnTo>
                    <a:pt x="891924" y="290912"/>
                  </a:lnTo>
                  <a:lnTo>
                    <a:pt x="891924" y="899519"/>
                  </a:lnTo>
                  <a:cubicBezTo>
                    <a:pt x="891924" y="1051018"/>
                    <a:pt x="983853" y="1188150"/>
                    <a:pt x="1124029" y="1244962"/>
                  </a:cubicBezTo>
                  <a:lnTo>
                    <a:pt x="1232258" y="1289367"/>
                  </a:lnTo>
                  <a:cubicBezTo>
                    <a:pt x="1321579" y="1325936"/>
                    <a:pt x="1364610" y="1427805"/>
                    <a:pt x="1328099" y="1517268"/>
                  </a:cubicBezTo>
                  <a:lnTo>
                    <a:pt x="1058179" y="1407562"/>
                  </a:lnTo>
                  <a:cubicBezTo>
                    <a:pt x="852153" y="1323323"/>
                    <a:pt x="717193" y="1122196"/>
                    <a:pt x="717193" y="899519"/>
                  </a:cubicBezTo>
                  <a:close/>
                  <a:moveTo>
                    <a:pt x="0" y="0"/>
                  </a:moveTo>
                  <a:lnTo>
                    <a:pt x="174730" y="0"/>
                  </a:lnTo>
                  <a:lnTo>
                    <a:pt x="174730" y="608607"/>
                  </a:lnTo>
                  <a:cubicBezTo>
                    <a:pt x="174730" y="760106"/>
                    <a:pt x="266659" y="897238"/>
                    <a:pt x="406835" y="954050"/>
                  </a:cubicBezTo>
                  <a:lnTo>
                    <a:pt x="515063" y="997802"/>
                  </a:lnTo>
                  <a:cubicBezTo>
                    <a:pt x="604384" y="1035024"/>
                    <a:pt x="647415" y="1136893"/>
                    <a:pt x="610904" y="1226356"/>
                  </a:cubicBezTo>
                  <a:lnTo>
                    <a:pt x="340985" y="1115997"/>
                  </a:lnTo>
                  <a:cubicBezTo>
                    <a:pt x="134960" y="1031759"/>
                    <a:pt x="0" y="831284"/>
                    <a:pt x="0" y="6086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1" name="Freeform 195">
              <a:extLst>
                <a:ext uri="{FF2B5EF4-FFF2-40B4-BE49-F238E27FC236}">
                  <a16:creationId xmlns:a16="http://schemas.microsoft.com/office/drawing/2014/main" id="{372BAE5E-ACE4-0B45-A46B-A7FF2094A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0037" y="9375386"/>
              <a:ext cx="270748" cy="135373"/>
            </a:xfrm>
            <a:custGeom>
              <a:avLst/>
              <a:gdLst>
                <a:gd name="T0" fmla="*/ 414 w 415"/>
                <a:gd name="T1" fmla="*/ 104 h 209"/>
                <a:gd name="T2" fmla="*/ 414 w 415"/>
                <a:gd name="T3" fmla="*/ 104 h 209"/>
                <a:gd name="T4" fmla="*/ 207 w 415"/>
                <a:gd name="T5" fmla="*/ 208 h 209"/>
                <a:gd name="T6" fmla="*/ 207 w 415"/>
                <a:gd name="T7" fmla="*/ 208 h 209"/>
                <a:gd name="T8" fmla="*/ 0 w 415"/>
                <a:gd name="T9" fmla="*/ 104 h 209"/>
                <a:gd name="T10" fmla="*/ 0 w 415"/>
                <a:gd name="T11" fmla="*/ 104 h 209"/>
                <a:gd name="T12" fmla="*/ 207 w 415"/>
                <a:gd name="T13" fmla="*/ 0 h 209"/>
                <a:gd name="T14" fmla="*/ 207 w 415"/>
                <a:gd name="T15" fmla="*/ 0 h 209"/>
                <a:gd name="T16" fmla="*/ 414 w 415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209">
                  <a:moveTo>
                    <a:pt x="414" y="104"/>
                  </a:moveTo>
                  <a:lnTo>
                    <a:pt x="414" y="104"/>
                  </a:lnTo>
                  <a:cubicBezTo>
                    <a:pt x="414" y="161"/>
                    <a:pt x="321" y="208"/>
                    <a:pt x="207" y="208"/>
                  </a:cubicBezTo>
                  <a:lnTo>
                    <a:pt x="207" y="208"/>
                  </a:lnTo>
                  <a:cubicBezTo>
                    <a:pt x="92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2" y="0"/>
                    <a:pt x="207" y="0"/>
                  </a:cubicBezTo>
                  <a:lnTo>
                    <a:pt x="207" y="0"/>
                  </a:lnTo>
                  <a:cubicBezTo>
                    <a:pt x="321" y="0"/>
                    <a:pt x="414" y="47"/>
                    <a:pt x="414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A4B674-7C41-B644-84EC-D9637BA63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8508414"/>
              <a:ext cx="978649" cy="926803"/>
            </a:xfrm>
            <a:custGeom>
              <a:avLst/>
              <a:gdLst>
                <a:gd name="connsiteX0" fmla="*/ 711432 w 978649"/>
                <a:gd name="connsiteY0" fmla="*/ 336997 h 926803"/>
                <a:gd name="connsiteX1" fmla="*/ 978649 w 978649"/>
                <a:gd name="connsiteY1" fmla="*/ 336997 h 926803"/>
                <a:gd name="connsiteX2" fmla="*/ 978649 w 978649"/>
                <a:gd name="connsiteY2" fmla="*/ 926803 h 926803"/>
                <a:gd name="connsiteX3" fmla="*/ 711432 w 978649"/>
                <a:gd name="connsiteY3" fmla="*/ 926803 h 926803"/>
                <a:gd name="connsiteX4" fmla="*/ 0 w 978649"/>
                <a:gd name="connsiteY4" fmla="*/ 0 h 926803"/>
                <a:gd name="connsiteX5" fmla="*/ 267215 w 978649"/>
                <a:gd name="connsiteY5" fmla="*/ 0 h 926803"/>
                <a:gd name="connsiteX6" fmla="*/ 267215 w 978649"/>
                <a:gd name="connsiteY6" fmla="*/ 589808 h 926803"/>
                <a:gd name="connsiteX7" fmla="*/ 0 w 978649"/>
                <a:gd name="connsiteY7" fmla="*/ 589808 h 92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649" h="926803">
                  <a:moveTo>
                    <a:pt x="711432" y="336997"/>
                  </a:moveTo>
                  <a:lnTo>
                    <a:pt x="978649" y="336997"/>
                  </a:lnTo>
                  <a:lnTo>
                    <a:pt x="978649" y="926803"/>
                  </a:lnTo>
                  <a:lnTo>
                    <a:pt x="711432" y="926803"/>
                  </a:lnTo>
                  <a:close/>
                  <a:moveTo>
                    <a:pt x="0" y="0"/>
                  </a:moveTo>
                  <a:lnTo>
                    <a:pt x="267215" y="0"/>
                  </a:lnTo>
                  <a:lnTo>
                    <a:pt x="267215" y="589808"/>
                  </a:lnTo>
                  <a:lnTo>
                    <a:pt x="0" y="589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3" name="Freeform 197">
              <a:extLst>
                <a:ext uri="{FF2B5EF4-FFF2-40B4-BE49-F238E27FC236}">
                  <a16:creationId xmlns:a16="http://schemas.microsoft.com/office/drawing/2014/main" id="{0F247B2A-4F08-0742-A88D-A7CAB754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8604" y="9038391"/>
              <a:ext cx="270748" cy="135375"/>
            </a:xfrm>
            <a:custGeom>
              <a:avLst/>
              <a:gdLst>
                <a:gd name="T0" fmla="*/ 415 w 416"/>
                <a:gd name="T1" fmla="*/ 104 h 209"/>
                <a:gd name="T2" fmla="*/ 415 w 416"/>
                <a:gd name="T3" fmla="*/ 104 h 209"/>
                <a:gd name="T4" fmla="*/ 207 w 416"/>
                <a:gd name="T5" fmla="*/ 208 h 209"/>
                <a:gd name="T6" fmla="*/ 207 w 416"/>
                <a:gd name="T7" fmla="*/ 208 h 209"/>
                <a:gd name="T8" fmla="*/ 0 w 416"/>
                <a:gd name="T9" fmla="*/ 104 h 209"/>
                <a:gd name="T10" fmla="*/ 0 w 416"/>
                <a:gd name="T11" fmla="*/ 104 h 209"/>
                <a:gd name="T12" fmla="*/ 207 w 416"/>
                <a:gd name="T13" fmla="*/ 0 h 209"/>
                <a:gd name="T14" fmla="*/ 207 w 416"/>
                <a:gd name="T15" fmla="*/ 0 h 209"/>
                <a:gd name="T16" fmla="*/ 415 w 416"/>
                <a:gd name="T1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09">
                  <a:moveTo>
                    <a:pt x="415" y="104"/>
                  </a:moveTo>
                  <a:lnTo>
                    <a:pt x="415" y="104"/>
                  </a:lnTo>
                  <a:cubicBezTo>
                    <a:pt x="415" y="161"/>
                    <a:pt x="322" y="208"/>
                    <a:pt x="207" y="208"/>
                  </a:cubicBezTo>
                  <a:lnTo>
                    <a:pt x="207" y="208"/>
                  </a:lnTo>
                  <a:cubicBezTo>
                    <a:pt x="93" y="208"/>
                    <a:pt x="0" y="161"/>
                    <a:pt x="0" y="104"/>
                  </a:cubicBezTo>
                  <a:lnTo>
                    <a:pt x="0" y="104"/>
                  </a:lnTo>
                  <a:cubicBezTo>
                    <a:pt x="0" y="47"/>
                    <a:pt x="93" y="0"/>
                    <a:pt x="207" y="0"/>
                  </a:cubicBezTo>
                  <a:lnTo>
                    <a:pt x="207" y="0"/>
                  </a:lnTo>
                  <a:cubicBezTo>
                    <a:pt x="322" y="0"/>
                    <a:pt x="415" y="47"/>
                    <a:pt x="415" y="10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4" name="Freeform 198">
              <a:extLst>
                <a:ext uri="{FF2B5EF4-FFF2-40B4-BE49-F238E27FC236}">
                  <a16:creationId xmlns:a16="http://schemas.microsoft.com/office/drawing/2014/main" id="{CCD87311-9669-C149-A905-3D99DC404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0958" y="7978439"/>
              <a:ext cx="1797309" cy="1111797"/>
            </a:xfrm>
            <a:custGeom>
              <a:avLst/>
              <a:gdLst>
                <a:gd name="T0" fmla="*/ 570 w 2752"/>
                <a:gd name="T1" fmla="*/ 800 h 1702"/>
                <a:gd name="T2" fmla="*/ 570 w 2752"/>
                <a:gd name="T3" fmla="*/ 800 h 1702"/>
                <a:gd name="T4" fmla="*/ 160 w 2752"/>
                <a:gd name="T5" fmla="*/ 321 h 1702"/>
                <a:gd name="T6" fmla="*/ 160 w 2752"/>
                <a:gd name="T7" fmla="*/ 321 h 1702"/>
                <a:gd name="T8" fmla="*/ 1050 w 2752"/>
                <a:gd name="T9" fmla="*/ 50 h 1702"/>
                <a:gd name="T10" fmla="*/ 1050 w 2752"/>
                <a:gd name="T11" fmla="*/ 50 h 1702"/>
                <a:gd name="T12" fmla="*/ 2581 w 2752"/>
                <a:gd name="T13" fmla="*/ 991 h 1702"/>
                <a:gd name="T14" fmla="*/ 2581 w 2752"/>
                <a:gd name="T15" fmla="*/ 991 h 1702"/>
                <a:gd name="T16" fmla="*/ 2521 w 2752"/>
                <a:gd name="T17" fmla="*/ 1591 h 1702"/>
                <a:gd name="T18" fmla="*/ 2521 w 2752"/>
                <a:gd name="T19" fmla="*/ 1591 h 1702"/>
                <a:gd name="T20" fmla="*/ 1911 w 2752"/>
                <a:gd name="T21" fmla="*/ 1591 h 1702"/>
                <a:gd name="T22" fmla="*/ 1911 w 2752"/>
                <a:gd name="T23" fmla="*/ 1591 h 1702"/>
                <a:gd name="T24" fmla="*/ 570 w 2752"/>
                <a:gd name="T25" fmla="*/ 80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2" h="1702">
                  <a:moveTo>
                    <a:pt x="570" y="800"/>
                  </a:moveTo>
                  <a:lnTo>
                    <a:pt x="570" y="800"/>
                  </a:lnTo>
                  <a:cubicBezTo>
                    <a:pt x="320" y="672"/>
                    <a:pt x="0" y="561"/>
                    <a:pt x="160" y="321"/>
                  </a:cubicBezTo>
                  <a:lnTo>
                    <a:pt x="160" y="321"/>
                  </a:lnTo>
                  <a:cubicBezTo>
                    <a:pt x="309" y="95"/>
                    <a:pt x="690" y="0"/>
                    <a:pt x="1050" y="50"/>
                  </a:cubicBezTo>
                  <a:lnTo>
                    <a:pt x="1050" y="50"/>
                  </a:lnTo>
                  <a:cubicBezTo>
                    <a:pt x="1482" y="110"/>
                    <a:pt x="2411" y="780"/>
                    <a:pt x="2581" y="991"/>
                  </a:cubicBezTo>
                  <a:lnTo>
                    <a:pt x="2581" y="991"/>
                  </a:lnTo>
                  <a:cubicBezTo>
                    <a:pt x="2751" y="1201"/>
                    <a:pt x="2701" y="1481"/>
                    <a:pt x="2521" y="1591"/>
                  </a:cubicBezTo>
                  <a:lnTo>
                    <a:pt x="2521" y="1591"/>
                  </a:lnTo>
                  <a:cubicBezTo>
                    <a:pt x="2341" y="1701"/>
                    <a:pt x="2141" y="1691"/>
                    <a:pt x="1911" y="1591"/>
                  </a:cubicBezTo>
                  <a:lnTo>
                    <a:pt x="1911" y="1591"/>
                  </a:lnTo>
                  <a:cubicBezTo>
                    <a:pt x="1681" y="1491"/>
                    <a:pt x="900" y="971"/>
                    <a:pt x="570" y="80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5" name="Freeform 199">
              <a:extLst>
                <a:ext uri="{FF2B5EF4-FFF2-40B4-BE49-F238E27FC236}">
                  <a16:creationId xmlns:a16="http://schemas.microsoft.com/office/drawing/2014/main" id="{2CFC90E9-D983-9A4B-B24E-E8358AE8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2531" y="4380942"/>
              <a:ext cx="466609" cy="31682"/>
            </a:xfrm>
            <a:custGeom>
              <a:avLst/>
              <a:gdLst>
                <a:gd name="T0" fmla="*/ 0 w 715"/>
                <a:gd name="T1" fmla="*/ 25 h 49"/>
                <a:gd name="T2" fmla="*/ 713 w 715"/>
                <a:gd name="T3" fmla="*/ 0 h 49"/>
                <a:gd name="T4" fmla="*/ 714 w 715"/>
                <a:gd name="T5" fmla="*/ 13 h 49"/>
                <a:gd name="T6" fmla="*/ 1 w 715"/>
                <a:gd name="T7" fmla="*/ 48 h 49"/>
                <a:gd name="T8" fmla="*/ 0 w 715"/>
                <a:gd name="T9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49">
                  <a:moveTo>
                    <a:pt x="0" y="25"/>
                  </a:moveTo>
                  <a:lnTo>
                    <a:pt x="713" y="0"/>
                  </a:lnTo>
                  <a:lnTo>
                    <a:pt x="714" y="13"/>
                  </a:lnTo>
                  <a:lnTo>
                    <a:pt x="1" y="48"/>
                  </a:lnTo>
                  <a:lnTo>
                    <a:pt x="0" y="2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6" name="Freeform 200">
              <a:extLst>
                <a:ext uri="{FF2B5EF4-FFF2-40B4-BE49-F238E27FC236}">
                  <a16:creationId xmlns:a16="http://schemas.microsoft.com/office/drawing/2014/main" id="{CCB7197C-F4EF-B544-8B1C-1E4E76A4F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6522" y="4861952"/>
              <a:ext cx="941860" cy="504054"/>
            </a:xfrm>
            <a:custGeom>
              <a:avLst/>
              <a:gdLst>
                <a:gd name="T0" fmla="*/ 0 w 1440"/>
                <a:gd name="T1" fmla="*/ 732 h 772"/>
                <a:gd name="T2" fmla="*/ 0 w 1440"/>
                <a:gd name="T3" fmla="*/ 732 h 772"/>
                <a:gd name="T4" fmla="*/ 360 w 1440"/>
                <a:gd name="T5" fmla="*/ 732 h 772"/>
                <a:gd name="T6" fmla="*/ 360 w 1440"/>
                <a:gd name="T7" fmla="*/ 732 h 772"/>
                <a:gd name="T8" fmla="*/ 1315 w 1440"/>
                <a:gd name="T9" fmla="*/ 457 h 772"/>
                <a:gd name="T10" fmla="*/ 1315 w 1440"/>
                <a:gd name="T11" fmla="*/ 457 h 772"/>
                <a:gd name="T12" fmla="*/ 1393 w 1440"/>
                <a:gd name="T13" fmla="*/ 254 h 772"/>
                <a:gd name="T14" fmla="*/ 1393 w 1440"/>
                <a:gd name="T15" fmla="*/ 254 h 772"/>
                <a:gd name="T16" fmla="*/ 1138 w 1440"/>
                <a:gd name="T17" fmla="*/ 0 h 772"/>
                <a:gd name="T18" fmla="*/ 1138 w 1440"/>
                <a:gd name="T19" fmla="*/ 0 h 772"/>
                <a:gd name="T20" fmla="*/ 255 w 1440"/>
                <a:gd name="T21" fmla="*/ 379 h 772"/>
                <a:gd name="T22" fmla="*/ 255 w 1440"/>
                <a:gd name="T23" fmla="*/ 379 h 772"/>
                <a:gd name="T24" fmla="*/ 0 w 1440"/>
                <a:gd name="T25" fmla="*/ 73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0" h="772">
                  <a:moveTo>
                    <a:pt x="0" y="732"/>
                  </a:moveTo>
                  <a:lnTo>
                    <a:pt x="0" y="732"/>
                  </a:lnTo>
                  <a:cubicBezTo>
                    <a:pt x="0" y="732"/>
                    <a:pt x="235" y="692"/>
                    <a:pt x="360" y="732"/>
                  </a:cubicBezTo>
                  <a:lnTo>
                    <a:pt x="360" y="732"/>
                  </a:lnTo>
                  <a:cubicBezTo>
                    <a:pt x="484" y="771"/>
                    <a:pt x="1190" y="509"/>
                    <a:pt x="1315" y="457"/>
                  </a:cubicBezTo>
                  <a:lnTo>
                    <a:pt x="1315" y="457"/>
                  </a:lnTo>
                  <a:cubicBezTo>
                    <a:pt x="1439" y="405"/>
                    <a:pt x="1419" y="313"/>
                    <a:pt x="1393" y="254"/>
                  </a:cubicBezTo>
                  <a:lnTo>
                    <a:pt x="1393" y="254"/>
                  </a:lnTo>
                  <a:cubicBezTo>
                    <a:pt x="1367" y="196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38" y="0"/>
                    <a:pt x="419" y="267"/>
                    <a:pt x="255" y="379"/>
                  </a:cubicBezTo>
                  <a:lnTo>
                    <a:pt x="255" y="379"/>
                  </a:lnTo>
                  <a:cubicBezTo>
                    <a:pt x="121" y="470"/>
                    <a:pt x="6" y="581"/>
                    <a:pt x="0" y="732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  <p:sp>
          <p:nvSpPr>
            <p:cNvPr id="117" name="Freeform 201">
              <a:extLst>
                <a:ext uri="{FF2B5EF4-FFF2-40B4-BE49-F238E27FC236}">
                  <a16:creationId xmlns:a16="http://schemas.microsoft.com/office/drawing/2014/main" id="{D6D5657A-089B-2D4F-A559-B6450C91E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9052" y="5003087"/>
              <a:ext cx="682631" cy="426285"/>
            </a:xfrm>
            <a:custGeom>
              <a:avLst/>
              <a:gdLst>
                <a:gd name="T0" fmla="*/ 1045 w 1046"/>
                <a:gd name="T1" fmla="*/ 383 h 654"/>
                <a:gd name="T2" fmla="*/ 1045 w 1046"/>
                <a:gd name="T3" fmla="*/ 383 h 654"/>
                <a:gd name="T4" fmla="*/ 852 w 1046"/>
                <a:gd name="T5" fmla="*/ 23 h 654"/>
                <a:gd name="T6" fmla="*/ 852 w 1046"/>
                <a:gd name="T7" fmla="*/ 23 h 654"/>
                <a:gd name="T8" fmla="*/ 392 w 1046"/>
                <a:gd name="T9" fmla="*/ 50 h 654"/>
                <a:gd name="T10" fmla="*/ 392 w 1046"/>
                <a:gd name="T11" fmla="*/ 50 h 654"/>
                <a:gd name="T12" fmla="*/ 0 w 1046"/>
                <a:gd name="T13" fmla="*/ 352 h 654"/>
                <a:gd name="T14" fmla="*/ 0 w 1046"/>
                <a:gd name="T15" fmla="*/ 352 h 654"/>
                <a:gd name="T16" fmla="*/ 129 w 1046"/>
                <a:gd name="T17" fmla="*/ 357 h 654"/>
                <a:gd name="T18" fmla="*/ 129 w 1046"/>
                <a:gd name="T19" fmla="*/ 357 h 654"/>
                <a:gd name="T20" fmla="*/ 424 w 1046"/>
                <a:gd name="T21" fmla="*/ 252 h 654"/>
                <a:gd name="T22" fmla="*/ 424 w 1046"/>
                <a:gd name="T23" fmla="*/ 252 h 654"/>
                <a:gd name="T24" fmla="*/ 491 w 1046"/>
                <a:gd name="T25" fmla="*/ 351 h 654"/>
                <a:gd name="T26" fmla="*/ 491 w 1046"/>
                <a:gd name="T27" fmla="*/ 351 h 654"/>
                <a:gd name="T28" fmla="*/ 164 w 1046"/>
                <a:gd name="T29" fmla="*/ 526 h 654"/>
                <a:gd name="T30" fmla="*/ 164 w 1046"/>
                <a:gd name="T31" fmla="*/ 526 h 654"/>
                <a:gd name="T32" fmla="*/ 243 w 1046"/>
                <a:gd name="T33" fmla="*/ 570 h 654"/>
                <a:gd name="T34" fmla="*/ 243 w 1046"/>
                <a:gd name="T35" fmla="*/ 570 h 654"/>
                <a:gd name="T36" fmla="*/ 458 w 1046"/>
                <a:gd name="T37" fmla="*/ 552 h 654"/>
                <a:gd name="T38" fmla="*/ 458 w 1046"/>
                <a:gd name="T39" fmla="*/ 552 h 654"/>
                <a:gd name="T40" fmla="*/ 632 w 1046"/>
                <a:gd name="T41" fmla="*/ 600 h 654"/>
                <a:gd name="T42" fmla="*/ 632 w 1046"/>
                <a:gd name="T43" fmla="*/ 600 h 654"/>
                <a:gd name="T44" fmla="*/ 715 w 1046"/>
                <a:gd name="T45" fmla="*/ 643 h 654"/>
                <a:gd name="T46" fmla="*/ 1045 w 1046"/>
                <a:gd name="T47" fmla="*/ 383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46" h="654">
                  <a:moveTo>
                    <a:pt x="1045" y="383"/>
                  </a:moveTo>
                  <a:lnTo>
                    <a:pt x="1045" y="383"/>
                  </a:lnTo>
                  <a:cubicBezTo>
                    <a:pt x="1045" y="383"/>
                    <a:pt x="869" y="45"/>
                    <a:pt x="852" y="23"/>
                  </a:cubicBezTo>
                  <a:lnTo>
                    <a:pt x="852" y="23"/>
                  </a:lnTo>
                  <a:cubicBezTo>
                    <a:pt x="835" y="0"/>
                    <a:pt x="454" y="50"/>
                    <a:pt x="392" y="50"/>
                  </a:cubicBezTo>
                  <a:lnTo>
                    <a:pt x="392" y="50"/>
                  </a:lnTo>
                  <a:cubicBezTo>
                    <a:pt x="330" y="50"/>
                    <a:pt x="0" y="307"/>
                    <a:pt x="0" y="352"/>
                  </a:cubicBezTo>
                  <a:lnTo>
                    <a:pt x="0" y="352"/>
                  </a:lnTo>
                  <a:cubicBezTo>
                    <a:pt x="0" y="396"/>
                    <a:pt x="102" y="380"/>
                    <a:pt x="129" y="357"/>
                  </a:cubicBezTo>
                  <a:lnTo>
                    <a:pt x="129" y="357"/>
                  </a:lnTo>
                  <a:cubicBezTo>
                    <a:pt x="157" y="335"/>
                    <a:pt x="424" y="252"/>
                    <a:pt x="424" y="252"/>
                  </a:cubicBezTo>
                  <a:lnTo>
                    <a:pt x="424" y="252"/>
                  </a:lnTo>
                  <a:cubicBezTo>
                    <a:pt x="424" y="252"/>
                    <a:pt x="524" y="334"/>
                    <a:pt x="491" y="351"/>
                  </a:cubicBezTo>
                  <a:lnTo>
                    <a:pt x="491" y="351"/>
                  </a:lnTo>
                  <a:cubicBezTo>
                    <a:pt x="457" y="368"/>
                    <a:pt x="130" y="464"/>
                    <a:pt x="164" y="526"/>
                  </a:cubicBezTo>
                  <a:lnTo>
                    <a:pt x="164" y="526"/>
                  </a:lnTo>
                  <a:cubicBezTo>
                    <a:pt x="171" y="539"/>
                    <a:pt x="199" y="572"/>
                    <a:pt x="243" y="570"/>
                  </a:cubicBezTo>
                  <a:lnTo>
                    <a:pt x="243" y="570"/>
                  </a:lnTo>
                  <a:cubicBezTo>
                    <a:pt x="353" y="567"/>
                    <a:pt x="379" y="568"/>
                    <a:pt x="458" y="552"/>
                  </a:cubicBezTo>
                  <a:lnTo>
                    <a:pt x="458" y="552"/>
                  </a:lnTo>
                  <a:cubicBezTo>
                    <a:pt x="521" y="540"/>
                    <a:pt x="586" y="557"/>
                    <a:pt x="632" y="600"/>
                  </a:cubicBezTo>
                  <a:lnTo>
                    <a:pt x="632" y="600"/>
                  </a:lnTo>
                  <a:cubicBezTo>
                    <a:pt x="689" y="653"/>
                    <a:pt x="715" y="643"/>
                    <a:pt x="715" y="643"/>
                  </a:cubicBezTo>
                  <a:lnTo>
                    <a:pt x="1045" y="383"/>
                  </a:lnTo>
                </a:path>
              </a:pathLst>
            </a:custGeom>
            <a:solidFill>
              <a:srgbClr val="FCE3C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26336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66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6CF70C40-2AAA-C348-9206-F692D575D720}"/>
              </a:ext>
            </a:extLst>
          </p:cNvPr>
          <p:cNvSpPr txBox="1"/>
          <p:nvPr/>
        </p:nvSpPr>
        <p:spPr>
          <a:xfrm>
            <a:off x="7326497" y="1908102"/>
            <a:ext cx="2233304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Extração</a:t>
            </a:r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 das bases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F458D90-CDE4-EB46-A452-A513F4FE5215}"/>
              </a:ext>
            </a:extLst>
          </p:cNvPr>
          <p:cNvSpPr>
            <a:spLocks noChangeAspect="1"/>
          </p:cNvSpPr>
          <p:nvPr/>
        </p:nvSpPr>
        <p:spPr>
          <a:xfrm>
            <a:off x="6254899" y="1720414"/>
            <a:ext cx="786384" cy="786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30" name="Freeform 630">
            <a:extLst>
              <a:ext uri="{FF2B5EF4-FFF2-40B4-BE49-F238E27FC236}">
                <a16:creationId xmlns:a16="http://schemas.microsoft.com/office/drawing/2014/main" id="{A5DBA610-8C53-7E43-80F1-06DE144405E6}"/>
              </a:ext>
            </a:extLst>
          </p:cNvPr>
          <p:cNvSpPr>
            <a:spLocks noChangeAspect="1"/>
          </p:cNvSpPr>
          <p:nvPr/>
        </p:nvSpPr>
        <p:spPr bwMode="auto">
          <a:xfrm>
            <a:off x="6463132" y="1922628"/>
            <a:ext cx="369919" cy="381957"/>
          </a:xfrm>
          <a:custGeom>
            <a:avLst/>
            <a:gdLst>
              <a:gd name="T0" fmla="*/ 426660 w 158757"/>
              <a:gd name="T1" fmla="*/ 537620 h 164742"/>
              <a:gd name="T2" fmla="*/ 678037 w 158757"/>
              <a:gd name="T3" fmla="*/ 537620 h 164742"/>
              <a:gd name="T4" fmla="*/ 678037 w 158757"/>
              <a:gd name="T5" fmla="*/ 787047 h 164742"/>
              <a:gd name="T6" fmla="*/ 678037 w 158757"/>
              <a:gd name="T7" fmla="*/ 2342653 h 164742"/>
              <a:gd name="T8" fmla="*/ 1465235 w 158757"/>
              <a:gd name="T9" fmla="*/ 2664274 h 164742"/>
              <a:gd name="T10" fmla="*/ 2245823 w 158757"/>
              <a:gd name="T11" fmla="*/ 2342653 h 164742"/>
              <a:gd name="T12" fmla="*/ 2245823 w 158757"/>
              <a:gd name="T13" fmla="*/ 787047 h 164742"/>
              <a:gd name="T14" fmla="*/ 2245823 w 158757"/>
              <a:gd name="T15" fmla="*/ 537620 h 164742"/>
              <a:gd name="T16" fmla="*/ 2497206 w 158757"/>
              <a:gd name="T17" fmla="*/ 537620 h 164742"/>
              <a:gd name="T18" fmla="*/ 2497206 w 158757"/>
              <a:gd name="T19" fmla="*/ 2592080 h 164742"/>
              <a:gd name="T20" fmla="*/ 1465235 w 158757"/>
              <a:gd name="T21" fmla="*/ 3018713 h 164742"/>
              <a:gd name="T22" fmla="*/ 426660 w 158757"/>
              <a:gd name="T23" fmla="*/ 2592080 h 164742"/>
              <a:gd name="T24" fmla="*/ 426660 w 158757"/>
              <a:gd name="T25" fmla="*/ 537620 h 164742"/>
              <a:gd name="T26" fmla="*/ 1465359 w 158757"/>
              <a:gd name="T27" fmla="*/ 0 h 164742"/>
              <a:gd name="T28" fmla="*/ 1637890 w 158757"/>
              <a:gd name="T29" fmla="*/ 178346 h 164742"/>
              <a:gd name="T30" fmla="*/ 1637890 w 158757"/>
              <a:gd name="T31" fmla="*/ 1327693 h 164742"/>
              <a:gd name="T32" fmla="*/ 1465359 w 158757"/>
              <a:gd name="T33" fmla="*/ 1506039 h 164742"/>
              <a:gd name="T34" fmla="*/ 1292829 w 158757"/>
              <a:gd name="T35" fmla="*/ 1327693 h 164742"/>
              <a:gd name="T36" fmla="*/ 1292829 w 158757"/>
              <a:gd name="T37" fmla="*/ 178346 h 164742"/>
              <a:gd name="T38" fmla="*/ 1465359 w 158757"/>
              <a:gd name="T39" fmla="*/ 0 h 16474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58757" h="164742">
                <a:moveTo>
                  <a:pt x="23127" y="29340"/>
                </a:moveTo>
                <a:cubicBezTo>
                  <a:pt x="27072" y="25400"/>
                  <a:pt x="33167" y="25400"/>
                  <a:pt x="36753" y="29340"/>
                </a:cubicBezTo>
                <a:cubicBezTo>
                  <a:pt x="40697" y="32922"/>
                  <a:pt x="40697" y="39012"/>
                  <a:pt x="36753" y="42952"/>
                </a:cubicBezTo>
                <a:cubicBezTo>
                  <a:pt x="13446" y="66235"/>
                  <a:pt x="13446" y="104205"/>
                  <a:pt x="36753" y="127847"/>
                </a:cubicBezTo>
                <a:cubicBezTo>
                  <a:pt x="48227" y="138951"/>
                  <a:pt x="63287" y="145399"/>
                  <a:pt x="79423" y="145399"/>
                </a:cubicBezTo>
                <a:cubicBezTo>
                  <a:pt x="95559" y="145399"/>
                  <a:pt x="110619" y="138951"/>
                  <a:pt x="121735" y="127847"/>
                </a:cubicBezTo>
                <a:cubicBezTo>
                  <a:pt x="145401" y="104205"/>
                  <a:pt x="145401" y="66235"/>
                  <a:pt x="121735" y="42952"/>
                </a:cubicBezTo>
                <a:cubicBezTo>
                  <a:pt x="118149" y="39012"/>
                  <a:pt x="118149" y="32922"/>
                  <a:pt x="121735" y="29340"/>
                </a:cubicBezTo>
                <a:cubicBezTo>
                  <a:pt x="125321" y="25400"/>
                  <a:pt x="131775" y="25400"/>
                  <a:pt x="135361" y="29340"/>
                </a:cubicBezTo>
                <a:cubicBezTo>
                  <a:pt x="166556" y="60146"/>
                  <a:pt x="166556" y="110653"/>
                  <a:pt x="135361" y="141459"/>
                </a:cubicBezTo>
                <a:cubicBezTo>
                  <a:pt x="119942" y="156861"/>
                  <a:pt x="99503" y="164742"/>
                  <a:pt x="79423" y="164742"/>
                </a:cubicBezTo>
                <a:cubicBezTo>
                  <a:pt x="58984" y="164742"/>
                  <a:pt x="38904" y="156861"/>
                  <a:pt x="23127" y="141459"/>
                </a:cubicBezTo>
                <a:cubicBezTo>
                  <a:pt x="-7710" y="110653"/>
                  <a:pt x="-7710" y="60146"/>
                  <a:pt x="23127" y="29340"/>
                </a:cubicBezTo>
                <a:close/>
                <a:moveTo>
                  <a:pt x="79430" y="0"/>
                </a:moveTo>
                <a:cubicBezTo>
                  <a:pt x="84625" y="0"/>
                  <a:pt x="88782" y="4686"/>
                  <a:pt x="88782" y="9733"/>
                </a:cubicBezTo>
                <a:lnTo>
                  <a:pt x="88782" y="72457"/>
                </a:lnTo>
                <a:cubicBezTo>
                  <a:pt x="88782" y="77864"/>
                  <a:pt x="84625" y="82190"/>
                  <a:pt x="79430" y="82190"/>
                </a:cubicBezTo>
                <a:cubicBezTo>
                  <a:pt x="74234" y="82190"/>
                  <a:pt x="70078" y="77864"/>
                  <a:pt x="70078" y="72457"/>
                </a:cubicBezTo>
                <a:lnTo>
                  <a:pt x="70078" y="9733"/>
                </a:lnTo>
                <a:cubicBezTo>
                  <a:pt x="70078" y="4686"/>
                  <a:pt x="74234" y="0"/>
                  <a:pt x="794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C2C5121-A19C-8446-A92E-513D92C3C26F}"/>
              </a:ext>
            </a:extLst>
          </p:cNvPr>
          <p:cNvSpPr txBox="1"/>
          <p:nvPr/>
        </p:nvSpPr>
        <p:spPr>
          <a:xfrm>
            <a:off x="7353202" y="5837648"/>
            <a:ext cx="1369286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Entregável</a:t>
            </a:r>
            <a:endParaRPr lang="en-US" sz="16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9AA78FB-C71A-0C4C-9DC6-346D169BD5DD}"/>
              </a:ext>
            </a:extLst>
          </p:cNvPr>
          <p:cNvSpPr>
            <a:spLocks noChangeAspect="1"/>
          </p:cNvSpPr>
          <p:nvPr/>
        </p:nvSpPr>
        <p:spPr>
          <a:xfrm>
            <a:off x="6254899" y="5613733"/>
            <a:ext cx="786384" cy="786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31" name="Freeform 631">
            <a:extLst>
              <a:ext uri="{FF2B5EF4-FFF2-40B4-BE49-F238E27FC236}">
                <a16:creationId xmlns:a16="http://schemas.microsoft.com/office/drawing/2014/main" id="{AB7EE719-748F-BC43-A511-499FE6D3F6A0}"/>
              </a:ext>
            </a:extLst>
          </p:cNvPr>
          <p:cNvSpPr>
            <a:spLocks noChangeAspect="1"/>
          </p:cNvSpPr>
          <p:nvPr/>
        </p:nvSpPr>
        <p:spPr bwMode="auto">
          <a:xfrm>
            <a:off x="6401297" y="5795152"/>
            <a:ext cx="493588" cy="423546"/>
          </a:xfrm>
          <a:custGeom>
            <a:avLst/>
            <a:gdLst>
              <a:gd name="T0" fmla="*/ 502583 w 212659"/>
              <a:gd name="T1" fmla="*/ 401651 h 182199"/>
              <a:gd name="T2" fmla="*/ 471075 w 212659"/>
              <a:gd name="T3" fmla="*/ 570713 h 182199"/>
              <a:gd name="T4" fmla="*/ 439567 w 212659"/>
              <a:gd name="T5" fmla="*/ 401651 h 182199"/>
              <a:gd name="T6" fmla="*/ 337348 w 212659"/>
              <a:gd name="T7" fmla="*/ 331399 h 182199"/>
              <a:gd name="T8" fmla="*/ 411627 w 212659"/>
              <a:gd name="T9" fmla="*/ 580501 h 182199"/>
              <a:gd name="T10" fmla="*/ 346933 w 212659"/>
              <a:gd name="T11" fmla="*/ 580501 h 182199"/>
              <a:gd name="T12" fmla="*/ 337348 w 212659"/>
              <a:gd name="T13" fmla="*/ 397338 h 182199"/>
              <a:gd name="T14" fmla="*/ 326566 w 212659"/>
              <a:gd name="T15" fmla="*/ 459611 h 182199"/>
              <a:gd name="T16" fmla="*/ 263068 w 212659"/>
              <a:gd name="T17" fmla="*/ 459611 h 182199"/>
              <a:gd name="T18" fmla="*/ 337348 w 212659"/>
              <a:gd name="T19" fmla="*/ 331399 h 182199"/>
              <a:gd name="T20" fmla="*/ 482096 w 212659"/>
              <a:gd name="T21" fmla="*/ 289988 h 182199"/>
              <a:gd name="T22" fmla="*/ 426097 w 212659"/>
              <a:gd name="T23" fmla="*/ 326264 h 182199"/>
              <a:gd name="T24" fmla="*/ 232534 w 212659"/>
              <a:gd name="T25" fmla="*/ 383096 h 182199"/>
              <a:gd name="T26" fmla="*/ 199665 w 212659"/>
              <a:gd name="T27" fmla="*/ 581410 h 182199"/>
              <a:gd name="T28" fmla="*/ 166796 w 212659"/>
              <a:gd name="T29" fmla="*/ 383096 h 182199"/>
              <a:gd name="T30" fmla="*/ 67170 w 212659"/>
              <a:gd name="T31" fmla="*/ 155007 h 182199"/>
              <a:gd name="T32" fmla="*/ 61109 w 212659"/>
              <a:gd name="T33" fmla="*/ 222711 h 182199"/>
              <a:gd name="T34" fmla="*/ 16253 w 212659"/>
              <a:gd name="T35" fmla="*/ 234590 h 182199"/>
              <a:gd name="T36" fmla="*/ 21101 w 212659"/>
              <a:gd name="T37" fmla="*/ 163320 h 182199"/>
              <a:gd name="T38" fmla="*/ 214428 w 212659"/>
              <a:gd name="T39" fmla="*/ 131405 h 182199"/>
              <a:gd name="T40" fmla="*/ 242648 w 212659"/>
              <a:gd name="T41" fmla="*/ 190674 h 182199"/>
              <a:gd name="T42" fmla="*/ 126083 w 212659"/>
              <a:gd name="T43" fmla="*/ 484608 h 182199"/>
              <a:gd name="T44" fmla="*/ 59826 w 212659"/>
              <a:gd name="T45" fmla="*/ 484608 h 182199"/>
              <a:gd name="T46" fmla="*/ 214428 w 212659"/>
              <a:gd name="T47" fmla="*/ 131405 h 182199"/>
              <a:gd name="T48" fmla="*/ 609499 w 212659"/>
              <a:gd name="T49" fmla="*/ 382254 h 182199"/>
              <a:gd name="T50" fmla="*/ 576522 w 212659"/>
              <a:gd name="T51" fmla="*/ 602780 h 182199"/>
              <a:gd name="T52" fmla="*/ 543549 w 212659"/>
              <a:gd name="T53" fmla="*/ 382254 h 182199"/>
              <a:gd name="T54" fmla="*/ 300506 w 212659"/>
              <a:gd name="T55" fmla="*/ 139799 h 182199"/>
              <a:gd name="T56" fmla="*/ 334464 w 212659"/>
              <a:gd name="T57" fmla="*/ 0 h 182199"/>
              <a:gd name="T58" fmla="*/ 683731 w 212659"/>
              <a:gd name="T59" fmla="*/ 415705 h 182199"/>
              <a:gd name="T60" fmla="*/ 334464 w 212659"/>
              <a:gd name="T61" fmla="*/ 65637 h 182199"/>
              <a:gd name="T62" fmla="*/ 102833 w 212659"/>
              <a:gd name="T63" fmla="*/ 119122 h 182199"/>
              <a:gd name="T64" fmla="*/ 334464 w 212659"/>
              <a:gd name="T65" fmla="*/ 0 h 1821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12659" h="182199">
                <a:moveTo>
                  <a:pt x="139821" y="109537"/>
                </a:moveTo>
                <a:cubicBezTo>
                  <a:pt x="144670" y="109537"/>
                  <a:pt x="149173" y="113872"/>
                  <a:pt x="149173" y="119290"/>
                </a:cubicBezTo>
                <a:lnTo>
                  <a:pt x="149173" y="159748"/>
                </a:lnTo>
                <a:cubicBezTo>
                  <a:pt x="149173" y="165166"/>
                  <a:pt x="144670" y="169501"/>
                  <a:pt x="139821" y="169501"/>
                </a:cubicBezTo>
                <a:cubicBezTo>
                  <a:pt x="134625" y="169501"/>
                  <a:pt x="130469" y="165166"/>
                  <a:pt x="130469" y="159748"/>
                </a:cubicBezTo>
                <a:lnTo>
                  <a:pt x="130469" y="119290"/>
                </a:lnTo>
                <a:cubicBezTo>
                  <a:pt x="130469" y="113872"/>
                  <a:pt x="134625" y="109537"/>
                  <a:pt x="139821" y="109537"/>
                </a:cubicBezTo>
                <a:close/>
                <a:moveTo>
                  <a:pt x="100129" y="98425"/>
                </a:moveTo>
                <a:cubicBezTo>
                  <a:pt x="112219" y="98425"/>
                  <a:pt x="122176" y="108579"/>
                  <a:pt x="122176" y="120910"/>
                </a:cubicBezTo>
                <a:lnTo>
                  <a:pt x="122176" y="172408"/>
                </a:lnTo>
                <a:cubicBezTo>
                  <a:pt x="122176" y="177847"/>
                  <a:pt x="117909" y="182199"/>
                  <a:pt x="112575" y="182199"/>
                </a:cubicBezTo>
                <a:cubicBezTo>
                  <a:pt x="107241" y="182199"/>
                  <a:pt x="102974" y="177847"/>
                  <a:pt x="102974" y="172408"/>
                </a:cubicBezTo>
                <a:lnTo>
                  <a:pt x="102974" y="120910"/>
                </a:lnTo>
                <a:cubicBezTo>
                  <a:pt x="102974" y="119459"/>
                  <a:pt x="101551" y="118009"/>
                  <a:pt x="100129" y="118009"/>
                </a:cubicBezTo>
                <a:cubicBezTo>
                  <a:pt x="98351" y="118009"/>
                  <a:pt x="96929" y="119459"/>
                  <a:pt x="96929" y="120910"/>
                </a:cubicBezTo>
                <a:lnTo>
                  <a:pt x="96929" y="136504"/>
                </a:lnTo>
                <a:cubicBezTo>
                  <a:pt x="96929" y="141582"/>
                  <a:pt x="93017" y="146296"/>
                  <a:pt x="87327" y="146296"/>
                </a:cubicBezTo>
                <a:cubicBezTo>
                  <a:pt x="82349" y="146296"/>
                  <a:pt x="78082" y="141582"/>
                  <a:pt x="78082" y="136504"/>
                </a:cubicBezTo>
                <a:lnTo>
                  <a:pt x="78082" y="120910"/>
                </a:lnTo>
                <a:cubicBezTo>
                  <a:pt x="78082" y="108579"/>
                  <a:pt x="88039" y="98425"/>
                  <a:pt x="100129" y="98425"/>
                </a:cubicBezTo>
                <a:close/>
                <a:moveTo>
                  <a:pt x="100455" y="63500"/>
                </a:moveTo>
                <a:cubicBezTo>
                  <a:pt x="117437" y="63500"/>
                  <a:pt x="133336" y="71760"/>
                  <a:pt x="143092" y="86126"/>
                </a:cubicBezTo>
                <a:cubicBezTo>
                  <a:pt x="145983" y="90435"/>
                  <a:pt x="144537" y="96541"/>
                  <a:pt x="140201" y="99773"/>
                </a:cubicBezTo>
                <a:cubicBezTo>
                  <a:pt x="135504" y="102646"/>
                  <a:pt x="129723" y="101209"/>
                  <a:pt x="126471" y="96900"/>
                </a:cubicBezTo>
                <a:cubicBezTo>
                  <a:pt x="121051" y="87921"/>
                  <a:pt x="110933" y="82893"/>
                  <a:pt x="100455" y="82893"/>
                </a:cubicBezTo>
                <a:cubicBezTo>
                  <a:pt x="83111" y="82893"/>
                  <a:pt x="69019" y="96541"/>
                  <a:pt x="69019" y="113779"/>
                </a:cubicBezTo>
                <a:lnTo>
                  <a:pt x="69019" y="162981"/>
                </a:lnTo>
                <a:cubicBezTo>
                  <a:pt x="69019" y="168368"/>
                  <a:pt x="64683" y="172678"/>
                  <a:pt x="59263" y="172678"/>
                </a:cubicBezTo>
                <a:cubicBezTo>
                  <a:pt x="53843" y="172678"/>
                  <a:pt x="49507" y="168368"/>
                  <a:pt x="49507" y="162981"/>
                </a:cubicBezTo>
                <a:lnTo>
                  <a:pt x="49507" y="113779"/>
                </a:lnTo>
                <a:cubicBezTo>
                  <a:pt x="49507" y="85766"/>
                  <a:pt x="72271" y="63500"/>
                  <a:pt x="100455" y="63500"/>
                </a:cubicBezTo>
                <a:close/>
                <a:moveTo>
                  <a:pt x="19937" y="46037"/>
                </a:moveTo>
                <a:cubicBezTo>
                  <a:pt x="24255" y="49212"/>
                  <a:pt x="25334" y="54856"/>
                  <a:pt x="22455" y="59090"/>
                </a:cubicBezTo>
                <a:cubicBezTo>
                  <a:pt x="20656" y="61559"/>
                  <a:pt x="19577" y="63676"/>
                  <a:pt x="18138" y="66145"/>
                </a:cubicBezTo>
                <a:cubicBezTo>
                  <a:pt x="16338" y="68967"/>
                  <a:pt x="13100" y="71084"/>
                  <a:pt x="9502" y="71084"/>
                </a:cubicBezTo>
                <a:cubicBezTo>
                  <a:pt x="8062" y="71084"/>
                  <a:pt x="6263" y="70731"/>
                  <a:pt x="4824" y="69673"/>
                </a:cubicBezTo>
                <a:cubicBezTo>
                  <a:pt x="146" y="67204"/>
                  <a:pt x="-1293" y="61206"/>
                  <a:pt x="1226" y="56620"/>
                </a:cubicBezTo>
                <a:cubicBezTo>
                  <a:pt x="2665" y="54151"/>
                  <a:pt x="4464" y="50976"/>
                  <a:pt x="6263" y="48506"/>
                </a:cubicBezTo>
                <a:cubicBezTo>
                  <a:pt x="9502" y="43920"/>
                  <a:pt x="15619" y="42862"/>
                  <a:pt x="19937" y="46037"/>
                </a:cubicBezTo>
                <a:close/>
                <a:moveTo>
                  <a:pt x="63645" y="39027"/>
                </a:moveTo>
                <a:cubicBezTo>
                  <a:pt x="68379" y="36512"/>
                  <a:pt x="74206" y="38667"/>
                  <a:pt x="76755" y="43338"/>
                </a:cubicBezTo>
                <a:cubicBezTo>
                  <a:pt x="79305" y="48367"/>
                  <a:pt x="77120" y="54115"/>
                  <a:pt x="72021" y="56630"/>
                </a:cubicBezTo>
                <a:cubicBezTo>
                  <a:pt x="50898" y="67048"/>
                  <a:pt x="37423" y="88244"/>
                  <a:pt x="37423" y="111955"/>
                </a:cubicBezTo>
                <a:lnTo>
                  <a:pt x="37423" y="143928"/>
                </a:lnTo>
                <a:cubicBezTo>
                  <a:pt x="37423" y="149317"/>
                  <a:pt x="32689" y="153628"/>
                  <a:pt x="27226" y="153628"/>
                </a:cubicBezTo>
                <a:cubicBezTo>
                  <a:pt x="22127" y="153628"/>
                  <a:pt x="17757" y="149317"/>
                  <a:pt x="17757" y="143928"/>
                </a:cubicBezTo>
                <a:lnTo>
                  <a:pt x="17757" y="111955"/>
                </a:lnTo>
                <a:cubicBezTo>
                  <a:pt x="17757" y="80700"/>
                  <a:pt x="35238" y="53037"/>
                  <a:pt x="63645" y="39027"/>
                </a:cubicBezTo>
                <a:close/>
                <a:moveTo>
                  <a:pt x="98981" y="31750"/>
                </a:moveTo>
                <a:cubicBezTo>
                  <a:pt x="143932" y="31750"/>
                  <a:pt x="180907" y="68297"/>
                  <a:pt x="180907" y="113529"/>
                </a:cubicBezTo>
                <a:lnTo>
                  <a:pt x="180907" y="169255"/>
                </a:lnTo>
                <a:cubicBezTo>
                  <a:pt x="180907" y="174683"/>
                  <a:pt x="176557" y="179025"/>
                  <a:pt x="171119" y="179025"/>
                </a:cubicBezTo>
                <a:cubicBezTo>
                  <a:pt x="165682" y="179025"/>
                  <a:pt x="161332" y="174683"/>
                  <a:pt x="161332" y="169255"/>
                </a:cubicBezTo>
                <a:lnTo>
                  <a:pt x="161332" y="113529"/>
                </a:lnTo>
                <a:cubicBezTo>
                  <a:pt x="161332" y="79153"/>
                  <a:pt x="133419" y="51290"/>
                  <a:pt x="98981" y="51290"/>
                </a:cubicBezTo>
                <a:cubicBezTo>
                  <a:pt x="93544" y="51290"/>
                  <a:pt x="89194" y="46948"/>
                  <a:pt x="89194" y="41520"/>
                </a:cubicBezTo>
                <a:cubicBezTo>
                  <a:pt x="89194" y="36092"/>
                  <a:pt x="93544" y="31750"/>
                  <a:pt x="98981" y="31750"/>
                </a:cubicBezTo>
                <a:close/>
                <a:moveTo>
                  <a:pt x="99273" y="0"/>
                </a:moveTo>
                <a:cubicBezTo>
                  <a:pt x="161546" y="0"/>
                  <a:pt x="212659" y="50902"/>
                  <a:pt x="212659" y="113717"/>
                </a:cubicBezTo>
                <a:cubicBezTo>
                  <a:pt x="212659" y="119132"/>
                  <a:pt x="208340" y="123464"/>
                  <a:pt x="202940" y="123464"/>
                </a:cubicBezTo>
                <a:cubicBezTo>
                  <a:pt x="197541" y="123464"/>
                  <a:pt x="193222" y="119132"/>
                  <a:pt x="193222" y="113717"/>
                </a:cubicBezTo>
                <a:cubicBezTo>
                  <a:pt x="193222" y="61732"/>
                  <a:pt x="151107" y="19494"/>
                  <a:pt x="99273" y="19494"/>
                </a:cubicBezTo>
                <a:cubicBezTo>
                  <a:pt x="79475" y="19494"/>
                  <a:pt x="60038" y="25631"/>
                  <a:pt x="44200" y="37184"/>
                </a:cubicBezTo>
                <a:cubicBezTo>
                  <a:pt x="39880" y="40433"/>
                  <a:pt x="33761" y="39350"/>
                  <a:pt x="30522" y="35379"/>
                </a:cubicBezTo>
                <a:cubicBezTo>
                  <a:pt x="27282" y="30685"/>
                  <a:pt x="28362" y="24548"/>
                  <a:pt x="32681" y="21660"/>
                </a:cubicBezTo>
                <a:cubicBezTo>
                  <a:pt x="52119" y="7220"/>
                  <a:pt x="75156" y="0"/>
                  <a:pt x="992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C320BE6-6A07-344C-BB2E-39695B399C24}"/>
              </a:ext>
            </a:extLst>
          </p:cNvPr>
          <p:cNvSpPr txBox="1"/>
          <p:nvPr/>
        </p:nvSpPr>
        <p:spPr>
          <a:xfrm>
            <a:off x="7320820" y="4541173"/>
            <a:ext cx="2658100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Modelagem</a:t>
            </a:r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/</a:t>
            </a:r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Estatístico</a:t>
            </a:r>
            <a:endParaRPr lang="en-US" sz="16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06FD9CF-CB62-A648-8C1A-3C7641DC994E}"/>
              </a:ext>
            </a:extLst>
          </p:cNvPr>
          <p:cNvSpPr>
            <a:spLocks noChangeAspect="1"/>
          </p:cNvSpPr>
          <p:nvPr/>
        </p:nvSpPr>
        <p:spPr>
          <a:xfrm>
            <a:off x="6254899" y="4314398"/>
            <a:ext cx="786384" cy="786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32" name="Freeform 621">
            <a:extLst>
              <a:ext uri="{FF2B5EF4-FFF2-40B4-BE49-F238E27FC236}">
                <a16:creationId xmlns:a16="http://schemas.microsoft.com/office/drawing/2014/main" id="{9B25615C-C9F7-C947-B0CA-1CE8D9ADA502}"/>
              </a:ext>
            </a:extLst>
          </p:cNvPr>
          <p:cNvSpPr>
            <a:spLocks noChangeAspect="1"/>
          </p:cNvSpPr>
          <p:nvPr/>
        </p:nvSpPr>
        <p:spPr bwMode="auto">
          <a:xfrm>
            <a:off x="6489398" y="4498006"/>
            <a:ext cx="317386" cy="419168"/>
          </a:xfrm>
          <a:custGeom>
            <a:avLst/>
            <a:gdLst>
              <a:gd name="T0" fmla="*/ 179020 w 136167"/>
              <a:gd name="T1" fmla="*/ 1334949 h 180612"/>
              <a:gd name="T2" fmla="*/ 358033 w 136167"/>
              <a:gd name="T3" fmla="*/ 1504540 h 180612"/>
              <a:gd name="T4" fmla="*/ 1259759 w 136167"/>
              <a:gd name="T5" fmla="*/ 2398191 h 180612"/>
              <a:gd name="T6" fmla="*/ 2161468 w 136167"/>
              <a:gd name="T7" fmla="*/ 1504540 h 180612"/>
              <a:gd name="T8" fmla="*/ 2340481 w 136167"/>
              <a:gd name="T9" fmla="*/ 1334949 h 180612"/>
              <a:gd name="T10" fmla="*/ 2519501 w 136167"/>
              <a:gd name="T11" fmla="*/ 1504540 h 180612"/>
              <a:gd name="T12" fmla="*/ 1750291 w 136167"/>
              <a:gd name="T13" fmla="*/ 2652983 h 180612"/>
              <a:gd name="T14" fmla="*/ 1432910 w 136167"/>
              <a:gd name="T15" fmla="*/ 2716037 h 180612"/>
              <a:gd name="T16" fmla="*/ 1432910 w 136167"/>
              <a:gd name="T17" fmla="*/ 3122271 h 180612"/>
              <a:gd name="T18" fmla="*/ 1259871 w 136167"/>
              <a:gd name="T19" fmla="*/ 3301713 h 180612"/>
              <a:gd name="T20" fmla="*/ 1086828 w 136167"/>
              <a:gd name="T21" fmla="*/ 3122271 h 180612"/>
              <a:gd name="T22" fmla="*/ 1086828 w 136167"/>
              <a:gd name="T23" fmla="*/ 2715886 h 180612"/>
              <a:gd name="T24" fmla="*/ 772005 w 136167"/>
              <a:gd name="T25" fmla="*/ 2652983 h 180612"/>
              <a:gd name="T26" fmla="*/ 0 w 136167"/>
              <a:gd name="T27" fmla="*/ 1504540 h 180612"/>
              <a:gd name="T28" fmla="*/ 179020 w 136167"/>
              <a:gd name="T29" fmla="*/ 1334949 h 180612"/>
              <a:gd name="T30" fmla="*/ 1245088 w 136167"/>
              <a:gd name="T31" fmla="*/ 355271 h 180612"/>
              <a:gd name="T32" fmla="*/ 973948 w 136167"/>
              <a:gd name="T33" fmla="*/ 625018 h 180612"/>
              <a:gd name="T34" fmla="*/ 973948 w 136167"/>
              <a:gd name="T35" fmla="*/ 1486901 h 180612"/>
              <a:gd name="T36" fmla="*/ 1245088 w 136167"/>
              <a:gd name="T37" fmla="*/ 1756649 h 180612"/>
              <a:gd name="T38" fmla="*/ 1516211 w 136167"/>
              <a:gd name="T39" fmla="*/ 1486901 h 180612"/>
              <a:gd name="T40" fmla="*/ 1516211 w 136167"/>
              <a:gd name="T41" fmla="*/ 625018 h 180612"/>
              <a:gd name="T42" fmla="*/ 1245088 w 136167"/>
              <a:gd name="T43" fmla="*/ 355271 h 180612"/>
              <a:gd name="T44" fmla="*/ 1245088 w 136167"/>
              <a:gd name="T45" fmla="*/ 0 h 180612"/>
              <a:gd name="T46" fmla="*/ 1873298 w 136167"/>
              <a:gd name="T47" fmla="*/ 625018 h 180612"/>
              <a:gd name="T48" fmla="*/ 1873298 w 136167"/>
              <a:gd name="T49" fmla="*/ 1486901 h 180612"/>
              <a:gd name="T50" fmla="*/ 1245088 w 136167"/>
              <a:gd name="T51" fmla="*/ 2111913 h 180612"/>
              <a:gd name="T52" fmla="*/ 616850 w 136167"/>
              <a:gd name="T53" fmla="*/ 1486901 h 180612"/>
              <a:gd name="T54" fmla="*/ 616850 w 136167"/>
              <a:gd name="T55" fmla="*/ 625018 h 180612"/>
              <a:gd name="T56" fmla="*/ 1245088 w 136167"/>
              <a:gd name="T57" fmla="*/ 0 h 18061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6167" h="180612">
                <a:moveTo>
                  <a:pt x="9675" y="73025"/>
                </a:moveTo>
                <a:cubicBezTo>
                  <a:pt x="15050" y="73025"/>
                  <a:pt x="19350" y="77307"/>
                  <a:pt x="19350" y="82302"/>
                </a:cubicBezTo>
                <a:cubicBezTo>
                  <a:pt x="19350" y="109421"/>
                  <a:pt x="41208" y="131187"/>
                  <a:pt x="68084" y="131187"/>
                </a:cubicBezTo>
                <a:cubicBezTo>
                  <a:pt x="94959" y="131187"/>
                  <a:pt x="116817" y="109421"/>
                  <a:pt x="116817" y="82302"/>
                </a:cubicBezTo>
                <a:cubicBezTo>
                  <a:pt x="116817" y="77307"/>
                  <a:pt x="121117" y="73025"/>
                  <a:pt x="126492" y="73025"/>
                </a:cubicBezTo>
                <a:cubicBezTo>
                  <a:pt x="131867" y="73025"/>
                  <a:pt x="136167" y="77307"/>
                  <a:pt x="136167" y="82302"/>
                </a:cubicBezTo>
                <a:cubicBezTo>
                  <a:pt x="136167" y="110670"/>
                  <a:pt x="119034" y="134822"/>
                  <a:pt x="94595" y="145125"/>
                </a:cubicBezTo>
                <a:lnTo>
                  <a:pt x="77442" y="148574"/>
                </a:lnTo>
                <a:lnTo>
                  <a:pt x="77442" y="170796"/>
                </a:lnTo>
                <a:cubicBezTo>
                  <a:pt x="77442" y="176249"/>
                  <a:pt x="73286" y="180612"/>
                  <a:pt x="68090" y="180612"/>
                </a:cubicBezTo>
                <a:cubicBezTo>
                  <a:pt x="62895" y="180612"/>
                  <a:pt x="58738" y="176249"/>
                  <a:pt x="58738" y="170796"/>
                </a:cubicBezTo>
                <a:lnTo>
                  <a:pt x="58738" y="148566"/>
                </a:lnTo>
                <a:lnTo>
                  <a:pt x="41723" y="145125"/>
                </a:lnTo>
                <a:cubicBezTo>
                  <a:pt x="17334" y="134822"/>
                  <a:pt x="0" y="110670"/>
                  <a:pt x="0" y="82302"/>
                </a:cubicBezTo>
                <a:cubicBezTo>
                  <a:pt x="0" y="77307"/>
                  <a:pt x="4300" y="73025"/>
                  <a:pt x="9675" y="73025"/>
                </a:cubicBezTo>
                <a:close/>
                <a:moveTo>
                  <a:pt x="67291" y="19434"/>
                </a:moveTo>
                <a:cubicBezTo>
                  <a:pt x="59428" y="19434"/>
                  <a:pt x="52637" y="25913"/>
                  <a:pt x="52637" y="34190"/>
                </a:cubicBezTo>
                <a:lnTo>
                  <a:pt x="52637" y="81337"/>
                </a:lnTo>
                <a:cubicBezTo>
                  <a:pt x="52637" y="89255"/>
                  <a:pt x="59428" y="96093"/>
                  <a:pt x="67291" y="96093"/>
                </a:cubicBezTo>
                <a:cubicBezTo>
                  <a:pt x="75511" y="96093"/>
                  <a:pt x="81944" y="89255"/>
                  <a:pt x="81944" y="81337"/>
                </a:cubicBezTo>
                <a:lnTo>
                  <a:pt x="81944" y="34190"/>
                </a:lnTo>
                <a:cubicBezTo>
                  <a:pt x="81944" y="25913"/>
                  <a:pt x="75511" y="19434"/>
                  <a:pt x="67291" y="19434"/>
                </a:cubicBezTo>
                <a:close/>
                <a:moveTo>
                  <a:pt x="67291" y="0"/>
                </a:moveTo>
                <a:cubicBezTo>
                  <a:pt x="86232" y="0"/>
                  <a:pt x="101243" y="15476"/>
                  <a:pt x="101243" y="34190"/>
                </a:cubicBezTo>
                <a:lnTo>
                  <a:pt x="101243" y="81337"/>
                </a:lnTo>
                <a:cubicBezTo>
                  <a:pt x="101243" y="100051"/>
                  <a:pt x="86232" y="115527"/>
                  <a:pt x="67291" y="115527"/>
                </a:cubicBezTo>
                <a:cubicBezTo>
                  <a:pt x="48706" y="115527"/>
                  <a:pt x="33338" y="100051"/>
                  <a:pt x="33338" y="81337"/>
                </a:cubicBezTo>
                <a:lnTo>
                  <a:pt x="33338" y="34190"/>
                </a:lnTo>
                <a:cubicBezTo>
                  <a:pt x="33338" y="15476"/>
                  <a:pt x="48706" y="0"/>
                  <a:pt x="672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D32B404-243A-3944-88EB-C50D14EE647C}"/>
              </a:ext>
            </a:extLst>
          </p:cNvPr>
          <p:cNvSpPr txBox="1"/>
          <p:nvPr/>
        </p:nvSpPr>
        <p:spPr>
          <a:xfrm>
            <a:off x="7353202" y="3076994"/>
            <a:ext cx="3704704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Transformação</a:t>
            </a:r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 de dados e </a:t>
            </a:r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Análise</a:t>
            </a:r>
            <a:r>
              <a:rPr lang="en-US" sz="16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exploratória</a:t>
            </a:r>
            <a:endParaRPr lang="en-US" sz="1600" b="1" dirty="0">
              <a:solidFill>
                <a:schemeClr val="tx2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C96222B-54F7-AD45-A3F0-D3896B44B98D}"/>
              </a:ext>
            </a:extLst>
          </p:cNvPr>
          <p:cNvSpPr>
            <a:spLocks noChangeAspect="1"/>
          </p:cNvSpPr>
          <p:nvPr/>
        </p:nvSpPr>
        <p:spPr>
          <a:xfrm>
            <a:off x="6254899" y="3030901"/>
            <a:ext cx="786384" cy="786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33" name="Freeform 624">
            <a:extLst>
              <a:ext uri="{FF2B5EF4-FFF2-40B4-BE49-F238E27FC236}">
                <a16:creationId xmlns:a16="http://schemas.microsoft.com/office/drawing/2014/main" id="{DC775D82-B21D-4F4A-A07F-4A604FC3C306}"/>
              </a:ext>
            </a:extLst>
          </p:cNvPr>
          <p:cNvSpPr>
            <a:spLocks noChangeAspect="1"/>
          </p:cNvSpPr>
          <p:nvPr/>
        </p:nvSpPr>
        <p:spPr bwMode="auto">
          <a:xfrm>
            <a:off x="6450547" y="3314463"/>
            <a:ext cx="395089" cy="241869"/>
          </a:xfrm>
          <a:custGeom>
            <a:avLst/>
            <a:gdLst>
              <a:gd name="T0" fmla="*/ 1228470 w 169501"/>
              <a:gd name="T1" fmla="*/ 434138 h 104417"/>
              <a:gd name="T2" fmla="*/ 1401228 w 169501"/>
              <a:gd name="T3" fmla="*/ 608950 h 104417"/>
              <a:gd name="T4" fmla="*/ 1401228 w 169501"/>
              <a:gd name="T5" fmla="*/ 1236931 h 104417"/>
              <a:gd name="T6" fmla="*/ 1228470 w 169501"/>
              <a:gd name="T7" fmla="*/ 1411734 h 104417"/>
              <a:gd name="T8" fmla="*/ 1055715 w 169501"/>
              <a:gd name="T9" fmla="*/ 1236931 h 104417"/>
              <a:gd name="T10" fmla="*/ 1055715 w 169501"/>
              <a:gd name="T11" fmla="*/ 608950 h 104417"/>
              <a:gd name="T12" fmla="*/ 1228470 w 169501"/>
              <a:gd name="T13" fmla="*/ 434138 h 104417"/>
              <a:gd name="T14" fmla="*/ 682327 w 169501"/>
              <a:gd name="T15" fmla="*/ 434138 h 104417"/>
              <a:gd name="T16" fmla="*/ 872942 w 169501"/>
              <a:gd name="T17" fmla="*/ 608950 h 104417"/>
              <a:gd name="T18" fmla="*/ 872942 w 169501"/>
              <a:gd name="T19" fmla="*/ 1236931 h 104417"/>
              <a:gd name="T20" fmla="*/ 682327 w 169501"/>
              <a:gd name="T21" fmla="*/ 1411734 h 104417"/>
              <a:gd name="T22" fmla="*/ 498525 w 169501"/>
              <a:gd name="T23" fmla="*/ 1236931 h 104417"/>
              <a:gd name="T24" fmla="*/ 498525 w 169501"/>
              <a:gd name="T25" fmla="*/ 608950 h 104417"/>
              <a:gd name="T26" fmla="*/ 682327 w 169501"/>
              <a:gd name="T27" fmla="*/ 434138 h 104417"/>
              <a:gd name="T28" fmla="*/ 367182 w 169501"/>
              <a:gd name="T29" fmla="*/ 352060 h 104417"/>
              <a:gd name="T30" fmla="*/ 367182 w 169501"/>
              <a:gd name="T31" fmla="*/ 1551663 h 104417"/>
              <a:gd name="T32" fmla="*/ 2536941 w 169501"/>
              <a:gd name="T33" fmla="*/ 1551663 h 104417"/>
              <a:gd name="T34" fmla="*/ 2536941 w 169501"/>
              <a:gd name="T35" fmla="*/ 1290896 h 104417"/>
              <a:gd name="T36" fmla="*/ 2683818 w 169501"/>
              <a:gd name="T37" fmla="*/ 1108335 h 104417"/>
              <a:gd name="T38" fmla="*/ 2763934 w 169501"/>
              <a:gd name="T39" fmla="*/ 1108335 h 104417"/>
              <a:gd name="T40" fmla="*/ 2763934 w 169501"/>
              <a:gd name="T41" fmla="*/ 749755 h 104417"/>
              <a:gd name="T42" fmla="*/ 2683818 w 169501"/>
              <a:gd name="T43" fmla="*/ 749755 h 104417"/>
              <a:gd name="T44" fmla="*/ 2536941 w 169501"/>
              <a:gd name="T45" fmla="*/ 586776 h 104417"/>
              <a:gd name="T46" fmla="*/ 2536941 w 169501"/>
              <a:gd name="T47" fmla="*/ 352060 h 104417"/>
              <a:gd name="T48" fmla="*/ 166901 w 169501"/>
              <a:gd name="T49" fmla="*/ 0 h 104417"/>
              <a:gd name="T50" fmla="*/ 2683818 w 169501"/>
              <a:gd name="T51" fmla="*/ 0 h 104417"/>
              <a:gd name="T52" fmla="*/ 2904140 w 169501"/>
              <a:gd name="T53" fmla="*/ 169499 h 104417"/>
              <a:gd name="T54" fmla="*/ 2904140 w 169501"/>
              <a:gd name="T55" fmla="*/ 397696 h 104417"/>
              <a:gd name="T56" fmla="*/ 2897475 w 169501"/>
              <a:gd name="T57" fmla="*/ 397696 h 104417"/>
              <a:gd name="T58" fmla="*/ 3131133 w 169501"/>
              <a:gd name="T59" fmla="*/ 586776 h 104417"/>
              <a:gd name="T60" fmla="*/ 3131133 w 169501"/>
              <a:gd name="T61" fmla="*/ 1290896 h 104417"/>
              <a:gd name="T62" fmla="*/ 2897475 w 169501"/>
              <a:gd name="T63" fmla="*/ 1460395 h 104417"/>
              <a:gd name="T64" fmla="*/ 2904140 w 169501"/>
              <a:gd name="T65" fmla="*/ 1460395 h 104417"/>
              <a:gd name="T66" fmla="*/ 2904140 w 169501"/>
              <a:gd name="T67" fmla="*/ 1714659 h 104417"/>
              <a:gd name="T68" fmla="*/ 2683818 w 169501"/>
              <a:gd name="T69" fmla="*/ 1903723 h 104417"/>
              <a:gd name="T70" fmla="*/ 166901 w 169501"/>
              <a:gd name="T71" fmla="*/ 1903723 h 104417"/>
              <a:gd name="T72" fmla="*/ 0 w 169501"/>
              <a:gd name="T73" fmla="*/ 1714659 h 104417"/>
              <a:gd name="T74" fmla="*/ 0 w 169501"/>
              <a:gd name="T75" fmla="*/ 169499 h 104417"/>
              <a:gd name="T76" fmla="*/ 166901 w 169501"/>
              <a:gd name="T77" fmla="*/ 0 h 1044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69501" h="104417">
                <a:moveTo>
                  <a:pt x="66502" y="23812"/>
                </a:moveTo>
                <a:cubicBezTo>
                  <a:pt x="71351" y="23812"/>
                  <a:pt x="75854" y="28073"/>
                  <a:pt x="75854" y="33400"/>
                </a:cubicBezTo>
                <a:lnTo>
                  <a:pt x="75854" y="67844"/>
                </a:lnTo>
                <a:cubicBezTo>
                  <a:pt x="75854" y="73171"/>
                  <a:pt x="71351" y="77432"/>
                  <a:pt x="66502" y="77432"/>
                </a:cubicBezTo>
                <a:cubicBezTo>
                  <a:pt x="61307" y="77432"/>
                  <a:pt x="57150" y="73171"/>
                  <a:pt x="57150" y="67844"/>
                </a:cubicBezTo>
                <a:lnTo>
                  <a:pt x="57150" y="33400"/>
                </a:lnTo>
                <a:cubicBezTo>
                  <a:pt x="57150" y="28073"/>
                  <a:pt x="61307" y="23812"/>
                  <a:pt x="66502" y="23812"/>
                </a:cubicBezTo>
                <a:close/>
                <a:moveTo>
                  <a:pt x="36937" y="23812"/>
                </a:moveTo>
                <a:cubicBezTo>
                  <a:pt x="42465" y="23812"/>
                  <a:pt x="47256" y="28073"/>
                  <a:pt x="47256" y="33400"/>
                </a:cubicBezTo>
                <a:lnTo>
                  <a:pt x="47256" y="67844"/>
                </a:lnTo>
                <a:cubicBezTo>
                  <a:pt x="47256" y="73171"/>
                  <a:pt x="42465" y="77432"/>
                  <a:pt x="36937" y="77432"/>
                </a:cubicBezTo>
                <a:cubicBezTo>
                  <a:pt x="31409" y="77432"/>
                  <a:pt x="26987" y="73171"/>
                  <a:pt x="26987" y="67844"/>
                </a:cubicBezTo>
                <a:lnTo>
                  <a:pt x="26987" y="33400"/>
                </a:lnTo>
                <a:cubicBezTo>
                  <a:pt x="26987" y="28073"/>
                  <a:pt x="31409" y="23812"/>
                  <a:pt x="36937" y="23812"/>
                </a:cubicBezTo>
                <a:close/>
                <a:moveTo>
                  <a:pt x="19877" y="19310"/>
                </a:moveTo>
                <a:lnTo>
                  <a:pt x="19877" y="85107"/>
                </a:lnTo>
                <a:lnTo>
                  <a:pt x="137335" y="85107"/>
                </a:lnTo>
                <a:lnTo>
                  <a:pt x="137335" y="70804"/>
                </a:lnTo>
                <a:cubicBezTo>
                  <a:pt x="137335" y="65797"/>
                  <a:pt x="140227" y="60791"/>
                  <a:pt x="145286" y="60791"/>
                </a:cubicBezTo>
                <a:lnTo>
                  <a:pt x="149623" y="60791"/>
                </a:lnTo>
                <a:lnTo>
                  <a:pt x="149623" y="41123"/>
                </a:lnTo>
                <a:lnTo>
                  <a:pt x="145286" y="41123"/>
                </a:lnTo>
                <a:cubicBezTo>
                  <a:pt x="140227" y="41123"/>
                  <a:pt x="137335" y="37547"/>
                  <a:pt x="137335" y="32184"/>
                </a:cubicBezTo>
                <a:lnTo>
                  <a:pt x="137335" y="19310"/>
                </a:lnTo>
                <a:lnTo>
                  <a:pt x="19877" y="19310"/>
                </a:lnTo>
                <a:close/>
                <a:moveTo>
                  <a:pt x="9035" y="0"/>
                </a:moveTo>
                <a:lnTo>
                  <a:pt x="145286" y="0"/>
                </a:lnTo>
                <a:cubicBezTo>
                  <a:pt x="150708" y="0"/>
                  <a:pt x="157213" y="3933"/>
                  <a:pt x="157213" y="9297"/>
                </a:cubicBezTo>
                <a:lnTo>
                  <a:pt x="157213" y="21813"/>
                </a:lnTo>
                <a:lnTo>
                  <a:pt x="156852" y="21813"/>
                </a:lnTo>
                <a:cubicBezTo>
                  <a:pt x="162634" y="21813"/>
                  <a:pt x="169501" y="27177"/>
                  <a:pt x="169501" y="32184"/>
                </a:cubicBezTo>
                <a:lnTo>
                  <a:pt x="169501" y="70804"/>
                </a:lnTo>
                <a:cubicBezTo>
                  <a:pt x="169501" y="76168"/>
                  <a:pt x="162634" y="80101"/>
                  <a:pt x="156852" y="80101"/>
                </a:cubicBezTo>
                <a:lnTo>
                  <a:pt x="157213" y="80101"/>
                </a:lnTo>
                <a:lnTo>
                  <a:pt x="157213" y="94047"/>
                </a:lnTo>
                <a:cubicBezTo>
                  <a:pt x="157213" y="99411"/>
                  <a:pt x="150708" y="104417"/>
                  <a:pt x="145286" y="104417"/>
                </a:cubicBezTo>
                <a:lnTo>
                  <a:pt x="9035" y="104417"/>
                </a:lnTo>
                <a:cubicBezTo>
                  <a:pt x="3252" y="104417"/>
                  <a:pt x="0" y="99411"/>
                  <a:pt x="0" y="94047"/>
                </a:cubicBezTo>
                <a:lnTo>
                  <a:pt x="0" y="9297"/>
                </a:lnTo>
                <a:cubicBezTo>
                  <a:pt x="0" y="3933"/>
                  <a:pt x="3252" y="0"/>
                  <a:pt x="90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19D32DD-C873-DD4D-B2D8-389ED4274454}"/>
              </a:ext>
            </a:extLst>
          </p:cNvPr>
          <p:cNvSpPr txBox="1"/>
          <p:nvPr/>
        </p:nvSpPr>
        <p:spPr>
          <a:xfrm>
            <a:off x="3858078" y="306186"/>
            <a:ext cx="4475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ETAPAS DO TRABALHO</a:t>
            </a:r>
          </a:p>
        </p:txBody>
      </p:sp>
    </p:spTree>
    <p:extLst>
      <p:ext uri="{BB962C8B-B14F-4D97-AF65-F5344CB8AC3E}">
        <p14:creationId xmlns:p14="http://schemas.microsoft.com/office/powerpoint/2010/main" val="386303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"/>
          <p:cNvSpPr txBox="1">
            <a:spLocks noGrp="1"/>
          </p:cNvSpPr>
          <p:nvPr>
            <p:ph type="title"/>
          </p:nvPr>
        </p:nvSpPr>
        <p:spPr>
          <a:xfrm>
            <a:off x="868611" y="2796700"/>
            <a:ext cx="5821115" cy="19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PROJETOS DEFINIDOS</a:t>
            </a:r>
            <a:endParaRPr sz="5000" dirty="0"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6888384" y="0"/>
            <a:ext cx="5303600" cy="68580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64" name="Google Shape;564;p42"/>
          <p:cNvGrpSpPr/>
          <p:nvPr/>
        </p:nvGrpSpPr>
        <p:grpSpPr>
          <a:xfrm rot="10800000">
            <a:off x="6096000" y="5727533"/>
            <a:ext cx="2234067" cy="1130467"/>
            <a:chOff x="7236475" y="0"/>
            <a:chExt cx="1675550" cy="847850"/>
          </a:xfrm>
        </p:grpSpPr>
        <p:sp>
          <p:nvSpPr>
            <p:cNvPr id="565" name="Google Shape;565;p4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67" name="Google Shape;567;p42"/>
          <p:cNvSpPr/>
          <p:nvPr/>
        </p:nvSpPr>
        <p:spPr>
          <a:xfrm rot="10800000">
            <a:off x="8019451" y="6030634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42"/>
          <p:cNvSpPr/>
          <p:nvPr/>
        </p:nvSpPr>
        <p:spPr>
          <a:xfrm rot="10800000">
            <a:off x="8019451" y="58343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42"/>
          <p:cNvSpPr/>
          <p:nvPr/>
        </p:nvSpPr>
        <p:spPr>
          <a:xfrm rot="10800000">
            <a:off x="7827485" y="6030634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42"/>
          <p:cNvSpPr/>
          <p:nvPr/>
        </p:nvSpPr>
        <p:spPr>
          <a:xfrm rot="10800000">
            <a:off x="7827485" y="58343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42"/>
          <p:cNvSpPr/>
          <p:nvPr/>
        </p:nvSpPr>
        <p:spPr>
          <a:xfrm flipH="1">
            <a:off x="5577501" y="1035067"/>
            <a:ext cx="1112233" cy="1113300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42"/>
          <p:cNvSpPr/>
          <p:nvPr/>
        </p:nvSpPr>
        <p:spPr>
          <a:xfrm>
            <a:off x="6221327" y="2031734"/>
            <a:ext cx="468399" cy="469273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73" name="Google Shape;573;p42"/>
          <p:cNvGrpSpPr/>
          <p:nvPr/>
        </p:nvGrpSpPr>
        <p:grpSpPr>
          <a:xfrm flipH="1">
            <a:off x="5206434" y="713334"/>
            <a:ext cx="268133" cy="272433"/>
            <a:chOff x="3375338" y="419625"/>
            <a:chExt cx="201100" cy="204325"/>
          </a:xfrm>
        </p:grpSpPr>
        <p:sp>
          <p:nvSpPr>
            <p:cNvPr id="574" name="Google Shape;574;p42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78" name="Google Shape;578;p42"/>
          <p:cNvSpPr txBox="1">
            <a:spLocks noGrp="1"/>
          </p:cNvSpPr>
          <p:nvPr>
            <p:ph type="title" idx="2"/>
          </p:nvPr>
        </p:nvSpPr>
        <p:spPr>
          <a:xfrm>
            <a:off x="953467" y="713333"/>
            <a:ext cx="8768000" cy="2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02.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8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A6F60-52C0-2542-9618-7E3AC8FCAE01}"/>
              </a:ext>
            </a:extLst>
          </p:cNvPr>
          <p:cNvSpPr txBox="1"/>
          <p:nvPr/>
        </p:nvSpPr>
        <p:spPr>
          <a:xfrm>
            <a:off x="3950253" y="306186"/>
            <a:ext cx="4291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PROJETOS DEFINIDOS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42D52DD0-C326-0245-B2C7-AE91ED01CA72}"/>
              </a:ext>
            </a:extLst>
          </p:cNvPr>
          <p:cNvSpPr/>
          <p:nvPr/>
        </p:nvSpPr>
        <p:spPr>
          <a:xfrm>
            <a:off x="547405" y="1292461"/>
            <a:ext cx="5334000" cy="930569"/>
          </a:xfrm>
          <a:prstGeom prst="notchedRightArrow">
            <a:avLst>
              <a:gd name="adj1" fmla="val 65091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C17DA5-DF53-4446-96E6-9814A5128401}"/>
              </a:ext>
            </a:extLst>
          </p:cNvPr>
          <p:cNvSpPr/>
          <p:nvPr/>
        </p:nvSpPr>
        <p:spPr>
          <a:xfrm>
            <a:off x="4411820" y="1274772"/>
            <a:ext cx="965948" cy="965948"/>
          </a:xfrm>
          <a:prstGeom prst="ellipse">
            <a:avLst/>
          </a:prstGeom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E6EF7-60DC-5E46-B59D-AE81C1D6CB79}"/>
              </a:ext>
            </a:extLst>
          </p:cNvPr>
          <p:cNvSpPr txBox="1"/>
          <p:nvPr/>
        </p:nvSpPr>
        <p:spPr>
          <a:xfrm>
            <a:off x="898720" y="1624104"/>
            <a:ext cx="3457998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PREVISÃO DE VENDA DE ANTIGRIPAIS</a:t>
            </a:r>
          </a:p>
        </p:txBody>
      </p:sp>
      <p:sp>
        <p:nvSpPr>
          <p:cNvPr id="17" name="Notched Right Arrow 16">
            <a:extLst>
              <a:ext uri="{FF2B5EF4-FFF2-40B4-BE49-F238E27FC236}">
                <a16:creationId xmlns:a16="http://schemas.microsoft.com/office/drawing/2014/main" id="{0D9A90D1-7A29-B845-B3AA-95A5AF499813}"/>
              </a:ext>
            </a:extLst>
          </p:cNvPr>
          <p:cNvSpPr/>
          <p:nvPr/>
        </p:nvSpPr>
        <p:spPr>
          <a:xfrm>
            <a:off x="547405" y="2319980"/>
            <a:ext cx="4370387" cy="930569"/>
          </a:xfrm>
          <a:prstGeom prst="notchedRightArrow">
            <a:avLst>
              <a:gd name="adj1" fmla="val 65091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127340-6EC8-614D-9BCE-93ABEDAD7A47}"/>
              </a:ext>
            </a:extLst>
          </p:cNvPr>
          <p:cNvSpPr/>
          <p:nvPr/>
        </p:nvSpPr>
        <p:spPr>
          <a:xfrm>
            <a:off x="3413215" y="2302290"/>
            <a:ext cx="965948" cy="96594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555928-A79A-E342-BA00-9AF58F2C1D7A}"/>
              </a:ext>
            </a:extLst>
          </p:cNvPr>
          <p:cNvSpPr txBox="1"/>
          <p:nvPr/>
        </p:nvSpPr>
        <p:spPr>
          <a:xfrm>
            <a:off x="979554" y="2615987"/>
            <a:ext cx="177644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ANÁLISE DE RFV</a:t>
            </a:r>
          </a:p>
        </p:txBody>
      </p:sp>
      <p:sp>
        <p:nvSpPr>
          <p:cNvPr id="14" name="Notched Right Arrow 13">
            <a:extLst>
              <a:ext uri="{FF2B5EF4-FFF2-40B4-BE49-F238E27FC236}">
                <a16:creationId xmlns:a16="http://schemas.microsoft.com/office/drawing/2014/main" id="{E9CC5C9B-E204-EC46-B8A9-AC013F5CB198}"/>
              </a:ext>
            </a:extLst>
          </p:cNvPr>
          <p:cNvSpPr/>
          <p:nvPr/>
        </p:nvSpPr>
        <p:spPr>
          <a:xfrm>
            <a:off x="547405" y="3347498"/>
            <a:ext cx="3608771" cy="930569"/>
          </a:xfrm>
          <a:prstGeom prst="notchedRightArrow">
            <a:avLst>
              <a:gd name="adj1" fmla="val 65091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3CE1E5-635F-9549-A3B4-ECBD2534817C}"/>
              </a:ext>
            </a:extLst>
          </p:cNvPr>
          <p:cNvSpPr/>
          <p:nvPr/>
        </p:nvSpPr>
        <p:spPr>
          <a:xfrm>
            <a:off x="2685282" y="3329112"/>
            <a:ext cx="965948" cy="965948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60EB67-4A1C-904C-B28E-945FA5C4580F}"/>
              </a:ext>
            </a:extLst>
          </p:cNvPr>
          <p:cNvSpPr txBox="1"/>
          <p:nvPr/>
        </p:nvSpPr>
        <p:spPr>
          <a:xfrm>
            <a:off x="811191" y="3658893"/>
            <a:ext cx="1736373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DIAS DE ESTOQUE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4B71C79B-164A-8448-B3E3-2D62E7CFE83A}"/>
              </a:ext>
            </a:extLst>
          </p:cNvPr>
          <p:cNvSpPr/>
          <p:nvPr/>
        </p:nvSpPr>
        <p:spPr>
          <a:xfrm>
            <a:off x="547405" y="4375017"/>
            <a:ext cx="4370387" cy="930569"/>
          </a:xfrm>
          <a:prstGeom prst="notchedRightArrow">
            <a:avLst>
              <a:gd name="adj1" fmla="val 65091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A5262E-4D7E-EF4C-87C1-B0BAD88689FD}"/>
              </a:ext>
            </a:extLst>
          </p:cNvPr>
          <p:cNvSpPr/>
          <p:nvPr/>
        </p:nvSpPr>
        <p:spPr>
          <a:xfrm>
            <a:off x="3413215" y="4357327"/>
            <a:ext cx="965948" cy="965948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5AB3EA-5C0B-874B-B430-2502111D52C2}"/>
              </a:ext>
            </a:extLst>
          </p:cNvPr>
          <p:cNvSpPr txBox="1"/>
          <p:nvPr/>
        </p:nvSpPr>
        <p:spPr>
          <a:xfrm>
            <a:off x="979554" y="4686412"/>
            <a:ext cx="2468946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ELASTICIDADE DE PREÇOS</a:t>
            </a:r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48087101-8BB1-E84A-9D42-BD2C970F5CBC}"/>
              </a:ext>
            </a:extLst>
          </p:cNvPr>
          <p:cNvSpPr/>
          <p:nvPr/>
        </p:nvSpPr>
        <p:spPr>
          <a:xfrm>
            <a:off x="547405" y="5402535"/>
            <a:ext cx="5333999" cy="930569"/>
          </a:xfrm>
          <a:prstGeom prst="notchedRightArrow">
            <a:avLst>
              <a:gd name="adj1" fmla="val 65091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B49B63-D77D-7341-BF00-F080990D2C04}"/>
              </a:ext>
            </a:extLst>
          </p:cNvPr>
          <p:cNvSpPr/>
          <p:nvPr/>
        </p:nvSpPr>
        <p:spPr>
          <a:xfrm>
            <a:off x="4411820" y="5384845"/>
            <a:ext cx="965948" cy="965948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6093B9-1AD3-D044-AB26-510182683C4F}"/>
              </a:ext>
            </a:extLst>
          </p:cNvPr>
          <p:cNvSpPr txBox="1"/>
          <p:nvPr/>
        </p:nvSpPr>
        <p:spPr>
          <a:xfrm>
            <a:off x="979554" y="5698542"/>
            <a:ext cx="3219151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PERFIL DE CONSUMO DE PDV’s</a:t>
            </a: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076EA762-375F-654F-8742-B4609ABD5042}"/>
              </a:ext>
            </a:extLst>
          </p:cNvPr>
          <p:cNvSpPr>
            <a:spLocks noChangeAspect="1"/>
          </p:cNvSpPr>
          <p:nvPr/>
        </p:nvSpPr>
        <p:spPr bwMode="auto">
          <a:xfrm>
            <a:off x="4636033" y="5608444"/>
            <a:ext cx="517522" cy="518749"/>
          </a:xfrm>
          <a:custGeom>
            <a:avLst/>
            <a:gdLst>
              <a:gd name="T0" fmla="*/ 2147483646 w 545"/>
              <a:gd name="T1" fmla="*/ 2147483646 h 545"/>
              <a:gd name="T2" fmla="*/ 2147483646 w 545"/>
              <a:gd name="T3" fmla="*/ 2147483646 h 545"/>
              <a:gd name="T4" fmla="*/ 2147483646 w 545"/>
              <a:gd name="T5" fmla="*/ 2147483646 h 545"/>
              <a:gd name="T6" fmla="*/ 2147483646 w 545"/>
              <a:gd name="T7" fmla="*/ 2147483646 h 545"/>
              <a:gd name="T8" fmla="*/ 2147483646 w 545"/>
              <a:gd name="T9" fmla="*/ 2147483646 h 545"/>
              <a:gd name="T10" fmla="*/ 2147483646 w 545"/>
              <a:gd name="T11" fmla="*/ 2147483646 h 545"/>
              <a:gd name="T12" fmla="*/ 2147483646 w 545"/>
              <a:gd name="T13" fmla="*/ 2147483646 h 545"/>
              <a:gd name="T14" fmla="*/ 2147483646 w 545"/>
              <a:gd name="T15" fmla="*/ 2147483646 h 545"/>
              <a:gd name="T16" fmla="*/ 2147483646 w 545"/>
              <a:gd name="T17" fmla="*/ 2147483646 h 545"/>
              <a:gd name="T18" fmla="*/ 2147483646 w 545"/>
              <a:gd name="T19" fmla="*/ 2147483646 h 545"/>
              <a:gd name="T20" fmla="*/ 2147483646 w 545"/>
              <a:gd name="T21" fmla="*/ 2147483646 h 545"/>
              <a:gd name="T22" fmla="*/ 2147483646 w 545"/>
              <a:gd name="T23" fmla="*/ 2147483646 h 545"/>
              <a:gd name="T24" fmla="*/ 2147483646 w 545"/>
              <a:gd name="T25" fmla="*/ 2147483646 h 545"/>
              <a:gd name="T26" fmla="*/ 2147483646 w 545"/>
              <a:gd name="T27" fmla="*/ 2147483646 h 545"/>
              <a:gd name="T28" fmla="*/ 2147483646 w 545"/>
              <a:gd name="T29" fmla="*/ 2147483646 h 545"/>
              <a:gd name="T30" fmla="*/ 2147483646 w 545"/>
              <a:gd name="T31" fmla="*/ 2147483646 h 545"/>
              <a:gd name="T32" fmla="*/ 2147483646 w 545"/>
              <a:gd name="T33" fmla="*/ 2147483646 h 545"/>
              <a:gd name="T34" fmla="*/ 2147483646 w 545"/>
              <a:gd name="T35" fmla="*/ 2147483646 h 545"/>
              <a:gd name="T36" fmla="*/ 2147483646 w 545"/>
              <a:gd name="T37" fmla="*/ 2147483646 h 545"/>
              <a:gd name="T38" fmla="*/ 2147483646 w 545"/>
              <a:gd name="T39" fmla="*/ 2147483646 h 545"/>
              <a:gd name="T40" fmla="*/ 2147483646 w 545"/>
              <a:gd name="T41" fmla="*/ 2147483646 h 545"/>
              <a:gd name="T42" fmla="*/ 2147483646 w 545"/>
              <a:gd name="T43" fmla="*/ 2147483646 h 545"/>
              <a:gd name="T44" fmla="*/ 2147483646 w 545"/>
              <a:gd name="T45" fmla="*/ 2147483646 h 545"/>
              <a:gd name="T46" fmla="*/ 2147483646 w 545"/>
              <a:gd name="T47" fmla="*/ 2147483646 h 545"/>
              <a:gd name="T48" fmla="*/ 2147483646 w 545"/>
              <a:gd name="T49" fmla="*/ 2147483646 h 545"/>
              <a:gd name="T50" fmla="*/ 2147483646 w 545"/>
              <a:gd name="T51" fmla="*/ 2147483646 h 545"/>
              <a:gd name="T52" fmla="*/ 2147483646 w 545"/>
              <a:gd name="T53" fmla="*/ 2147483646 h 545"/>
              <a:gd name="T54" fmla="*/ 2147483646 w 545"/>
              <a:gd name="T55" fmla="*/ 2147483646 h 545"/>
              <a:gd name="T56" fmla="*/ 2147483646 w 545"/>
              <a:gd name="T57" fmla="*/ 2147483646 h 545"/>
              <a:gd name="T58" fmla="*/ 2147483646 w 545"/>
              <a:gd name="T59" fmla="*/ 2147483646 h 545"/>
              <a:gd name="T60" fmla="*/ 2147483646 w 545"/>
              <a:gd name="T61" fmla="*/ 2147483646 h 545"/>
              <a:gd name="T62" fmla="*/ 2147483646 w 545"/>
              <a:gd name="T63" fmla="*/ 2147483646 h 545"/>
              <a:gd name="T64" fmla="*/ 2147483646 w 545"/>
              <a:gd name="T65" fmla="*/ 2147483646 h 545"/>
              <a:gd name="T66" fmla="*/ 2147483646 w 545"/>
              <a:gd name="T67" fmla="*/ 2147483646 h 545"/>
              <a:gd name="T68" fmla="*/ 2147483646 w 545"/>
              <a:gd name="T69" fmla="*/ 2147483646 h 545"/>
              <a:gd name="T70" fmla="*/ 2147483646 w 545"/>
              <a:gd name="T71" fmla="*/ 2147483646 h 545"/>
              <a:gd name="T72" fmla="*/ 2147483646 w 545"/>
              <a:gd name="T73" fmla="*/ 2147483646 h 545"/>
              <a:gd name="T74" fmla="*/ 2147483646 w 545"/>
              <a:gd name="T75" fmla="*/ 2147483646 h 545"/>
              <a:gd name="T76" fmla="*/ 2147483646 w 545"/>
              <a:gd name="T77" fmla="*/ 2147483646 h 545"/>
              <a:gd name="T78" fmla="*/ 2147483646 w 545"/>
              <a:gd name="T79" fmla="*/ 2147483646 h 545"/>
              <a:gd name="T80" fmla="*/ 2147483646 w 545"/>
              <a:gd name="T81" fmla="*/ 2147483646 h 545"/>
              <a:gd name="T82" fmla="*/ 2147483646 w 545"/>
              <a:gd name="T83" fmla="*/ 2147483646 h 545"/>
              <a:gd name="T84" fmla="*/ 2147483646 w 545"/>
              <a:gd name="T85" fmla="*/ 2147483646 h 545"/>
              <a:gd name="T86" fmla="*/ 2147483646 w 545"/>
              <a:gd name="T87" fmla="*/ 2147483646 h 545"/>
              <a:gd name="T88" fmla="*/ 2147483646 w 545"/>
              <a:gd name="T89" fmla="*/ 0 h 545"/>
              <a:gd name="T90" fmla="*/ 2147483646 w 545"/>
              <a:gd name="T91" fmla="*/ 0 h 545"/>
              <a:gd name="T92" fmla="*/ 0 w 545"/>
              <a:gd name="T93" fmla="*/ 2147483646 h 545"/>
              <a:gd name="T94" fmla="*/ 0 w 545"/>
              <a:gd name="T95" fmla="*/ 2147483646 h 545"/>
              <a:gd name="T96" fmla="*/ 2147483646 w 545"/>
              <a:gd name="T97" fmla="*/ 2147483646 h 545"/>
              <a:gd name="T98" fmla="*/ 2147483646 w 545"/>
              <a:gd name="T99" fmla="*/ 2147483646 h 545"/>
              <a:gd name="T100" fmla="*/ 2147483646 w 545"/>
              <a:gd name="T101" fmla="*/ 2147483646 h 545"/>
              <a:gd name="T102" fmla="*/ 2147483646 w 545"/>
              <a:gd name="T103" fmla="*/ 2147483646 h 545"/>
              <a:gd name="T104" fmla="*/ 2147483646 w 545"/>
              <a:gd name="T105" fmla="*/ 2147483646 h 545"/>
              <a:gd name="T106" fmla="*/ 2147483646 w 545"/>
              <a:gd name="T107" fmla="*/ 2147483646 h 545"/>
              <a:gd name="T108" fmla="*/ 2147483646 w 545"/>
              <a:gd name="T109" fmla="*/ 2147483646 h 545"/>
              <a:gd name="T110" fmla="*/ 2147483646 w 545"/>
              <a:gd name="T111" fmla="*/ 2147483646 h 545"/>
              <a:gd name="T112" fmla="*/ 2147483646 w 545"/>
              <a:gd name="T113" fmla="*/ 2147483646 h 545"/>
              <a:gd name="T114" fmla="*/ 2147483646 w 545"/>
              <a:gd name="T115" fmla="*/ 2147483646 h 545"/>
              <a:gd name="T116" fmla="*/ 2147483646 w 545"/>
              <a:gd name="T117" fmla="*/ 0 h 54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545" h="545">
                <a:moveTo>
                  <a:pt x="385" y="457"/>
                </a:moveTo>
                <a:lnTo>
                  <a:pt x="385" y="457"/>
                </a:lnTo>
                <a:cubicBezTo>
                  <a:pt x="407" y="414"/>
                  <a:pt x="422" y="359"/>
                  <a:pt x="425" y="298"/>
                </a:cubicBezTo>
                <a:lnTo>
                  <a:pt x="488" y="298"/>
                </a:lnTo>
                <a:cubicBezTo>
                  <a:pt x="480" y="366"/>
                  <a:pt x="440" y="423"/>
                  <a:pt x="385" y="457"/>
                </a:cubicBezTo>
                <a:close/>
                <a:moveTo>
                  <a:pt x="56" y="298"/>
                </a:moveTo>
                <a:lnTo>
                  <a:pt x="120" y="298"/>
                </a:lnTo>
                <a:cubicBezTo>
                  <a:pt x="123" y="359"/>
                  <a:pt x="137" y="414"/>
                  <a:pt x="160" y="457"/>
                </a:cubicBezTo>
                <a:cubicBezTo>
                  <a:pt x="104" y="423"/>
                  <a:pt x="65" y="366"/>
                  <a:pt x="56" y="298"/>
                </a:cubicBezTo>
                <a:close/>
                <a:moveTo>
                  <a:pt x="160" y="84"/>
                </a:moveTo>
                <a:lnTo>
                  <a:pt x="160" y="84"/>
                </a:lnTo>
                <a:cubicBezTo>
                  <a:pt x="137" y="126"/>
                  <a:pt x="123" y="182"/>
                  <a:pt x="120" y="243"/>
                </a:cubicBezTo>
                <a:lnTo>
                  <a:pt x="56" y="243"/>
                </a:lnTo>
                <a:cubicBezTo>
                  <a:pt x="64" y="175"/>
                  <a:pt x="104" y="118"/>
                  <a:pt x="160" y="84"/>
                </a:cubicBezTo>
                <a:close/>
                <a:moveTo>
                  <a:pt x="293" y="243"/>
                </a:moveTo>
                <a:lnTo>
                  <a:pt x="293" y="61"/>
                </a:lnTo>
                <a:cubicBezTo>
                  <a:pt x="327" y="82"/>
                  <a:pt x="365" y="148"/>
                  <a:pt x="371" y="243"/>
                </a:cubicBezTo>
                <a:lnTo>
                  <a:pt x="293" y="243"/>
                </a:lnTo>
                <a:close/>
                <a:moveTo>
                  <a:pt x="293" y="483"/>
                </a:moveTo>
                <a:lnTo>
                  <a:pt x="293" y="298"/>
                </a:lnTo>
                <a:lnTo>
                  <a:pt x="371" y="298"/>
                </a:lnTo>
                <a:cubicBezTo>
                  <a:pt x="365" y="393"/>
                  <a:pt x="327" y="463"/>
                  <a:pt x="293" y="483"/>
                </a:cubicBezTo>
                <a:close/>
                <a:moveTo>
                  <a:pt x="238" y="298"/>
                </a:moveTo>
                <a:lnTo>
                  <a:pt x="238" y="478"/>
                </a:lnTo>
                <a:cubicBezTo>
                  <a:pt x="204" y="451"/>
                  <a:pt x="179" y="386"/>
                  <a:pt x="174" y="298"/>
                </a:cubicBezTo>
                <a:lnTo>
                  <a:pt x="238" y="298"/>
                </a:lnTo>
                <a:close/>
                <a:moveTo>
                  <a:pt x="238" y="67"/>
                </a:moveTo>
                <a:lnTo>
                  <a:pt x="238" y="243"/>
                </a:lnTo>
                <a:lnTo>
                  <a:pt x="174" y="243"/>
                </a:lnTo>
                <a:cubicBezTo>
                  <a:pt x="179" y="155"/>
                  <a:pt x="204" y="94"/>
                  <a:pt x="238" y="67"/>
                </a:cubicBezTo>
                <a:close/>
                <a:moveTo>
                  <a:pt x="488" y="243"/>
                </a:moveTo>
                <a:lnTo>
                  <a:pt x="425" y="243"/>
                </a:lnTo>
                <a:cubicBezTo>
                  <a:pt x="422" y="182"/>
                  <a:pt x="407" y="126"/>
                  <a:pt x="385" y="84"/>
                </a:cubicBezTo>
                <a:cubicBezTo>
                  <a:pt x="440" y="118"/>
                  <a:pt x="480" y="175"/>
                  <a:pt x="488" y="243"/>
                </a:cubicBezTo>
                <a:close/>
                <a:moveTo>
                  <a:pt x="272" y="0"/>
                </a:moveTo>
                <a:lnTo>
                  <a:pt x="272" y="0"/>
                </a:lnTo>
                <a:cubicBezTo>
                  <a:pt x="123" y="0"/>
                  <a:pt x="0" y="122"/>
                  <a:pt x="0" y="272"/>
                </a:cubicBezTo>
                <a:cubicBezTo>
                  <a:pt x="0" y="420"/>
                  <a:pt x="119" y="541"/>
                  <a:pt x="266" y="544"/>
                </a:cubicBezTo>
                <a:cubicBezTo>
                  <a:pt x="267" y="544"/>
                  <a:pt x="268" y="544"/>
                  <a:pt x="268" y="544"/>
                </a:cubicBezTo>
                <a:lnTo>
                  <a:pt x="269" y="544"/>
                </a:lnTo>
                <a:cubicBezTo>
                  <a:pt x="270" y="544"/>
                  <a:pt x="271" y="544"/>
                  <a:pt x="272" y="544"/>
                </a:cubicBezTo>
                <a:cubicBezTo>
                  <a:pt x="422" y="544"/>
                  <a:pt x="544" y="422"/>
                  <a:pt x="544" y="272"/>
                </a:cubicBezTo>
                <a:cubicBezTo>
                  <a:pt x="544" y="122"/>
                  <a:pt x="422" y="0"/>
                  <a:pt x="2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0" name="Freeform 162">
            <a:extLst>
              <a:ext uri="{FF2B5EF4-FFF2-40B4-BE49-F238E27FC236}">
                <a16:creationId xmlns:a16="http://schemas.microsoft.com/office/drawing/2014/main" id="{79A01322-13EF-EF4F-B034-2A20A86BDD5C}"/>
              </a:ext>
            </a:extLst>
          </p:cNvPr>
          <p:cNvSpPr>
            <a:spLocks noChangeAspect="1"/>
          </p:cNvSpPr>
          <p:nvPr/>
        </p:nvSpPr>
        <p:spPr bwMode="auto">
          <a:xfrm>
            <a:off x="2951191" y="3576105"/>
            <a:ext cx="434130" cy="436583"/>
          </a:xfrm>
          <a:custGeom>
            <a:avLst/>
            <a:gdLst>
              <a:gd name="T0" fmla="*/ 2147483646 w 458"/>
              <a:gd name="T1" fmla="*/ 2147483646 h 458"/>
              <a:gd name="T2" fmla="*/ 2147483646 w 458"/>
              <a:gd name="T3" fmla="*/ 2147483646 h 458"/>
              <a:gd name="T4" fmla="*/ 2147483646 w 458"/>
              <a:gd name="T5" fmla="*/ 2147483646 h 458"/>
              <a:gd name="T6" fmla="*/ 2147483646 w 458"/>
              <a:gd name="T7" fmla="*/ 2147483646 h 458"/>
              <a:gd name="T8" fmla="*/ 2147483646 w 458"/>
              <a:gd name="T9" fmla="*/ 2147483646 h 458"/>
              <a:gd name="T10" fmla="*/ 2147483646 w 458"/>
              <a:gd name="T11" fmla="*/ 2147483646 h 458"/>
              <a:gd name="T12" fmla="*/ 2147483646 w 458"/>
              <a:gd name="T13" fmla="*/ 2147483646 h 458"/>
              <a:gd name="T14" fmla="*/ 2147483646 w 458"/>
              <a:gd name="T15" fmla="*/ 2147483646 h 458"/>
              <a:gd name="T16" fmla="*/ 2147483646 w 458"/>
              <a:gd name="T17" fmla="*/ 2147483646 h 458"/>
              <a:gd name="T18" fmla="*/ 2147483646 w 458"/>
              <a:gd name="T19" fmla="*/ 2147483646 h 458"/>
              <a:gd name="T20" fmla="*/ 2147483646 w 458"/>
              <a:gd name="T21" fmla="*/ 2147483646 h 458"/>
              <a:gd name="T22" fmla="*/ 2147483646 w 458"/>
              <a:gd name="T23" fmla="*/ 2147483646 h 458"/>
              <a:gd name="T24" fmla="*/ 2147483646 w 458"/>
              <a:gd name="T25" fmla="*/ 2147483646 h 458"/>
              <a:gd name="T26" fmla="*/ 2147483646 w 458"/>
              <a:gd name="T27" fmla="*/ 2147483646 h 458"/>
              <a:gd name="T28" fmla="*/ 2147483646 w 458"/>
              <a:gd name="T29" fmla="*/ 2147483646 h 458"/>
              <a:gd name="T30" fmla="*/ 2147483646 w 458"/>
              <a:gd name="T31" fmla="*/ 2147483646 h 458"/>
              <a:gd name="T32" fmla="*/ 2147483646 w 458"/>
              <a:gd name="T33" fmla="*/ 2147483646 h 458"/>
              <a:gd name="T34" fmla="*/ 2147483646 w 458"/>
              <a:gd name="T35" fmla="*/ 2147483646 h 458"/>
              <a:gd name="T36" fmla="*/ 2147483646 w 458"/>
              <a:gd name="T37" fmla="*/ 2147483646 h 458"/>
              <a:gd name="T38" fmla="*/ 2147483646 w 458"/>
              <a:gd name="T39" fmla="*/ 2147483646 h 458"/>
              <a:gd name="T40" fmla="*/ 2147483646 w 458"/>
              <a:gd name="T41" fmla="*/ 2147483646 h 458"/>
              <a:gd name="T42" fmla="*/ 2147483646 w 458"/>
              <a:gd name="T43" fmla="*/ 2147483646 h 458"/>
              <a:gd name="T44" fmla="*/ 2147483646 w 458"/>
              <a:gd name="T45" fmla="*/ 2147483646 h 458"/>
              <a:gd name="T46" fmla="*/ 2147483646 w 458"/>
              <a:gd name="T47" fmla="*/ 2147483646 h 458"/>
              <a:gd name="T48" fmla="*/ 2147483646 w 458"/>
              <a:gd name="T49" fmla="*/ 2147483646 h 458"/>
              <a:gd name="T50" fmla="*/ 2147483646 w 458"/>
              <a:gd name="T51" fmla="*/ 2147483646 h 458"/>
              <a:gd name="T52" fmla="*/ 2147483646 w 458"/>
              <a:gd name="T53" fmla="*/ 2147483646 h 458"/>
              <a:gd name="T54" fmla="*/ 2147483646 w 458"/>
              <a:gd name="T55" fmla="*/ 2147483646 h 458"/>
              <a:gd name="T56" fmla="*/ 2147483646 w 458"/>
              <a:gd name="T57" fmla="*/ 2147483646 h 458"/>
              <a:gd name="T58" fmla="*/ 2147483646 w 458"/>
              <a:gd name="T59" fmla="*/ 2147483646 h 458"/>
              <a:gd name="T60" fmla="*/ 2147483646 w 458"/>
              <a:gd name="T61" fmla="*/ 2147483646 h 458"/>
              <a:gd name="T62" fmla="*/ 2147483646 w 458"/>
              <a:gd name="T63" fmla="*/ 2147483646 h 458"/>
              <a:gd name="T64" fmla="*/ 2147483646 w 458"/>
              <a:gd name="T65" fmla="*/ 0 h 458"/>
              <a:gd name="T66" fmla="*/ 2147483646 w 458"/>
              <a:gd name="T67" fmla="*/ 0 h 458"/>
              <a:gd name="T68" fmla="*/ 2147483646 w 458"/>
              <a:gd name="T69" fmla="*/ 2147483646 h 458"/>
              <a:gd name="T70" fmla="*/ 2147483646 w 458"/>
              <a:gd name="T71" fmla="*/ 2147483646 h 458"/>
              <a:gd name="T72" fmla="*/ 2147483646 w 458"/>
              <a:gd name="T73" fmla="*/ 2147483646 h 458"/>
              <a:gd name="T74" fmla="*/ 2147483646 w 458"/>
              <a:gd name="T75" fmla="*/ 2147483646 h 458"/>
              <a:gd name="T76" fmla="*/ 0 w 458"/>
              <a:gd name="T77" fmla="*/ 2147483646 h 458"/>
              <a:gd name="T78" fmla="*/ 0 w 458"/>
              <a:gd name="T79" fmla="*/ 2147483646 h 458"/>
              <a:gd name="T80" fmla="*/ 2147483646 w 458"/>
              <a:gd name="T81" fmla="*/ 2147483646 h 458"/>
              <a:gd name="T82" fmla="*/ 2147483646 w 458"/>
              <a:gd name="T83" fmla="*/ 2147483646 h 458"/>
              <a:gd name="T84" fmla="*/ 2147483646 w 458"/>
              <a:gd name="T85" fmla="*/ 2147483646 h 458"/>
              <a:gd name="T86" fmla="*/ 2147483646 w 458"/>
              <a:gd name="T87" fmla="*/ 2147483646 h 458"/>
              <a:gd name="T88" fmla="*/ 2147483646 w 458"/>
              <a:gd name="T89" fmla="*/ 2147483646 h 458"/>
              <a:gd name="T90" fmla="*/ 2147483646 w 458"/>
              <a:gd name="T91" fmla="*/ 2147483646 h 458"/>
              <a:gd name="T92" fmla="*/ 2147483646 w 458"/>
              <a:gd name="T93" fmla="*/ 2147483646 h 458"/>
              <a:gd name="T94" fmla="*/ 2147483646 w 458"/>
              <a:gd name="T95" fmla="*/ 2147483646 h 458"/>
              <a:gd name="T96" fmla="*/ 2147483646 w 458"/>
              <a:gd name="T97" fmla="*/ 2147483646 h 458"/>
              <a:gd name="T98" fmla="*/ 2147483646 w 458"/>
              <a:gd name="T99" fmla="*/ 2147483646 h 458"/>
              <a:gd name="T100" fmla="*/ 2147483646 w 458"/>
              <a:gd name="T101" fmla="*/ 2147483646 h 45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58" h="458">
                <a:moveTo>
                  <a:pt x="228" y="402"/>
                </a:moveTo>
                <a:lnTo>
                  <a:pt x="228" y="402"/>
                </a:lnTo>
                <a:cubicBezTo>
                  <a:pt x="194" y="402"/>
                  <a:pt x="160" y="392"/>
                  <a:pt x="131" y="373"/>
                </a:cubicBezTo>
                <a:lnTo>
                  <a:pt x="233" y="271"/>
                </a:lnTo>
                <a:lnTo>
                  <a:pt x="331" y="369"/>
                </a:lnTo>
                <a:cubicBezTo>
                  <a:pt x="301" y="391"/>
                  <a:pt x="266" y="402"/>
                  <a:pt x="228" y="402"/>
                </a:cubicBezTo>
                <a:close/>
                <a:moveTo>
                  <a:pt x="104" y="105"/>
                </a:moveTo>
                <a:lnTo>
                  <a:pt x="104" y="105"/>
                </a:lnTo>
                <a:cubicBezTo>
                  <a:pt x="104" y="105"/>
                  <a:pt x="104" y="105"/>
                  <a:pt x="105" y="105"/>
                </a:cubicBezTo>
                <a:cubicBezTo>
                  <a:pt x="138" y="72"/>
                  <a:pt x="182" y="54"/>
                  <a:pt x="228" y="54"/>
                </a:cubicBezTo>
                <a:cubicBezTo>
                  <a:pt x="268" y="54"/>
                  <a:pt x="306" y="66"/>
                  <a:pt x="337" y="91"/>
                </a:cubicBezTo>
                <a:lnTo>
                  <a:pt x="213" y="215"/>
                </a:lnTo>
                <a:lnTo>
                  <a:pt x="92" y="336"/>
                </a:lnTo>
                <a:cubicBezTo>
                  <a:pt x="67" y="306"/>
                  <a:pt x="54" y="268"/>
                  <a:pt x="54" y="228"/>
                </a:cubicBezTo>
                <a:cubicBezTo>
                  <a:pt x="54" y="182"/>
                  <a:pt x="72" y="138"/>
                  <a:pt x="104" y="105"/>
                </a:cubicBezTo>
                <a:lnTo>
                  <a:pt x="369" y="331"/>
                </a:lnTo>
                <a:lnTo>
                  <a:pt x="271" y="233"/>
                </a:lnTo>
                <a:lnTo>
                  <a:pt x="373" y="131"/>
                </a:lnTo>
                <a:cubicBezTo>
                  <a:pt x="393" y="159"/>
                  <a:pt x="403" y="193"/>
                  <a:pt x="403" y="228"/>
                </a:cubicBezTo>
                <a:cubicBezTo>
                  <a:pt x="403" y="266"/>
                  <a:pt x="391" y="301"/>
                  <a:pt x="369" y="331"/>
                </a:cubicBezTo>
                <a:lnTo>
                  <a:pt x="104" y="105"/>
                </a:lnTo>
                <a:close/>
                <a:moveTo>
                  <a:pt x="396" y="72"/>
                </a:moveTo>
                <a:lnTo>
                  <a:pt x="396" y="72"/>
                </a:lnTo>
                <a:cubicBezTo>
                  <a:pt x="352" y="26"/>
                  <a:pt x="292" y="0"/>
                  <a:pt x="228" y="0"/>
                </a:cubicBezTo>
                <a:cubicBezTo>
                  <a:pt x="167" y="0"/>
                  <a:pt x="110" y="24"/>
                  <a:pt x="66" y="67"/>
                </a:cubicBezTo>
                <a:cubicBezTo>
                  <a:pt x="23" y="110"/>
                  <a:pt x="0" y="167"/>
                  <a:pt x="0" y="228"/>
                </a:cubicBezTo>
                <a:cubicBezTo>
                  <a:pt x="0" y="291"/>
                  <a:pt x="26" y="351"/>
                  <a:pt x="73" y="395"/>
                </a:cubicBezTo>
                <a:cubicBezTo>
                  <a:pt x="115" y="435"/>
                  <a:pt x="171" y="457"/>
                  <a:pt x="228" y="457"/>
                </a:cubicBezTo>
                <a:cubicBezTo>
                  <a:pt x="289" y="457"/>
                  <a:pt x="346" y="433"/>
                  <a:pt x="390" y="390"/>
                </a:cubicBezTo>
                <a:cubicBezTo>
                  <a:pt x="433" y="347"/>
                  <a:pt x="457" y="289"/>
                  <a:pt x="457" y="228"/>
                </a:cubicBezTo>
                <a:cubicBezTo>
                  <a:pt x="457" y="170"/>
                  <a:pt x="435" y="115"/>
                  <a:pt x="39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1" name="Freeform 726">
            <a:extLst>
              <a:ext uri="{FF2B5EF4-FFF2-40B4-BE49-F238E27FC236}">
                <a16:creationId xmlns:a16="http://schemas.microsoft.com/office/drawing/2014/main" id="{1A3A0429-086F-FF47-8188-E9139F906ECE}"/>
              </a:ext>
            </a:extLst>
          </p:cNvPr>
          <p:cNvSpPr>
            <a:spLocks noChangeAspect="1"/>
          </p:cNvSpPr>
          <p:nvPr/>
        </p:nvSpPr>
        <p:spPr bwMode="auto">
          <a:xfrm>
            <a:off x="3636201" y="2650365"/>
            <a:ext cx="519975" cy="269798"/>
          </a:xfrm>
          <a:custGeom>
            <a:avLst/>
            <a:gdLst>
              <a:gd name="T0" fmla="*/ 2570691 w 197176"/>
              <a:gd name="T1" fmla="*/ 0 h 102829"/>
              <a:gd name="T2" fmla="*/ 3502425 w 197176"/>
              <a:gd name="T3" fmla="*/ 0 h 102829"/>
              <a:gd name="T4" fmla="*/ 3686036 w 197176"/>
              <a:gd name="T5" fmla="*/ 181803 h 102829"/>
              <a:gd name="T6" fmla="*/ 3686036 w 197176"/>
              <a:gd name="T7" fmla="*/ 1104242 h 102829"/>
              <a:gd name="T8" fmla="*/ 3502425 w 197176"/>
              <a:gd name="T9" fmla="*/ 1286021 h 102829"/>
              <a:gd name="T10" fmla="*/ 3318789 w 197176"/>
              <a:gd name="T11" fmla="*/ 1104242 h 102829"/>
              <a:gd name="T12" fmla="*/ 3318789 w 197176"/>
              <a:gd name="T13" fmla="*/ 562447 h 102829"/>
              <a:gd name="T14" fmla="*/ 2289684 w 197176"/>
              <a:gd name="T15" fmla="*/ 1578696 h 102829"/>
              <a:gd name="T16" fmla="*/ 2028184 w 197176"/>
              <a:gd name="T17" fmla="*/ 1578696 h 102829"/>
              <a:gd name="T18" fmla="*/ 1310782 w 197176"/>
              <a:gd name="T19" fmla="*/ 863622 h 102829"/>
              <a:gd name="T20" fmla="*/ 305049 w 197176"/>
              <a:gd name="T21" fmla="*/ 1856775 h 102829"/>
              <a:gd name="T22" fmla="*/ 177667 w 197176"/>
              <a:gd name="T23" fmla="*/ 1903116 h 102829"/>
              <a:gd name="T24" fmla="*/ 50272 w 197176"/>
              <a:gd name="T25" fmla="*/ 1856775 h 102829"/>
              <a:gd name="T26" fmla="*/ 50272 w 197176"/>
              <a:gd name="T27" fmla="*/ 1598554 h 102829"/>
              <a:gd name="T28" fmla="*/ 1183376 w 197176"/>
              <a:gd name="T29" fmla="*/ 486233 h 102829"/>
              <a:gd name="T30" fmla="*/ 1438163 w 197176"/>
              <a:gd name="T31" fmla="*/ 486233 h 102829"/>
              <a:gd name="T32" fmla="*/ 2162278 w 197176"/>
              <a:gd name="T33" fmla="*/ 1194688 h 102829"/>
              <a:gd name="T34" fmla="*/ 3008994 w 197176"/>
              <a:gd name="T35" fmla="*/ 363599 h 102829"/>
              <a:gd name="T36" fmla="*/ 2570691 w 197176"/>
              <a:gd name="T37" fmla="*/ 363599 h 102829"/>
              <a:gd name="T38" fmla="*/ 2387055 w 197176"/>
              <a:gd name="T39" fmla="*/ 181803 h 102829"/>
              <a:gd name="T40" fmla="*/ 2570691 w 197176"/>
              <a:gd name="T41" fmla="*/ 0 h 10282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7176" h="102829">
                <a:moveTo>
                  <a:pt x="137513" y="0"/>
                </a:moveTo>
                <a:lnTo>
                  <a:pt x="187354" y="0"/>
                </a:lnTo>
                <a:cubicBezTo>
                  <a:pt x="192811" y="0"/>
                  <a:pt x="197176" y="4730"/>
                  <a:pt x="197176" y="9823"/>
                </a:cubicBezTo>
                <a:lnTo>
                  <a:pt x="197176" y="59664"/>
                </a:lnTo>
                <a:cubicBezTo>
                  <a:pt x="197176" y="65121"/>
                  <a:pt x="192811" y="69486"/>
                  <a:pt x="187354" y="69486"/>
                </a:cubicBezTo>
                <a:cubicBezTo>
                  <a:pt x="181897" y="69486"/>
                  <a:pt x="177531" y="65121"/>
                  <a:pt x="177531" y="59664"/>
                </a:cubicBezTo>
                <a:lnTo>
                  <a:pt x="177531" y="30390"/>
                </a:lnTo>
                <a:lnTo>
                  <a:pt x="122481" y="85300"/>
                </a:lnTo>
                <a:cubicBezTo>
                  <a:pt x="118536" y="88877"/>
                  <a:pt x="112438" y="88877"/>
                  <a:pt x="108493" y="85300"/>
                </a:cubicBezTo>
                <a:lnTo>
                  <a:pt x="70117" y="46663"/>
                </a:lnTo>
                <a:lnTo>
                  <a:pt x="16318" y="100325"/>
                </a:lnTo>
                <a:cubicBezTo>
                  <a:pt x="14525" y="102114"/>
                  <a:pt x="12014" y="102829"/>
                  <a:pt x="9504" y="102829"/>
                </a:cubicBezTo>
                <a:cubicBezTo>
                  <a:pt x="6993" y="102829"/>
                  <a:pt x="4483" y="102114"/>
                  <a:pt x="2689" y="100325"/>
                </a:cubicBezTo>
                <a:cubicBezTo>
                  <a:pt x="-897" y="96390"/>
                  <a:pt x="-897" y="90308"/>
                  <a:pt x="2689" y="86373"/>
                </a:cubicBezTo>
                <a:lnTo>
                  <a:pt x="63302" y="26272"/>
                </a:lnTo>
                <a:cubicBezTo>
                  <a:pt x="66889" y="22337"/>
                  <a:pt x="72986" y="22337"/>
                  <a:pt x="76931" y="26272"/>
                </a:cubicBezTo>
                <a:lnTo>
                  <a:pt x="115666" y="64551"/>
                </a:lnTo>
                <a:lnTo>
                  <a:pt x="160959" y="19646"/>
                </a:lnTo>
                <a:lnTo>
                  <a:pt x="137513" y="19646"/>
                </a:lnTo>
                <a:cubicBezTo>
                  <a:pt x="132420" y="19646"/>
                  <a:pt x="127690" y="15644"/>
                  <a:pt x="127690" y="9823"/>
                </a:cubicBezTo>
                <a:cubicBezTo>
                  <a:pt x="127690" y="4730"/>
                  <a:pt x="132420" y="0"/>
                  <a:pt x="1375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2" name="Freeform 396">
            <a:extLst>
              <a:ext uri="{FF2B5EF4-FFF2-40B4-BE49-F238E27FC236}">
                <a16:creationId xmlns:a16="http://schemas.microsoft.com/office/drawing/2014/main" id="{141C60E5-C70A-9D40-9407-7C9E02B7BB11}"/>
              </a:ext>
            </a:extLst>
          </p:cNvPr>
          <p:cNvSpPr>
            <a:spLocks noChangeAspect="1"/>
          </p:cNvSpPr>
          <p:nvPr/>
        </p:nvSpPr>
        <p:spPr bwMode="auto">
          <a:xfrm>
            <a:off x="3697519" y="4602532"/>
            <a:ext cx="397339" cy="474599"/>
          </a:xfrm>
          <a:custGeom>
            <a:avLst/>
            <a:gdLst>
              <a:gd name="T0" fmla="*/ 2147483646 w 418"/>
              <a:gd name="T1" fmla="*/ 2147483646 h 502"/>
              <a:gd name="T2" fmla="*/ 2147483646 w 418"/>
              <a:gd name="T3" fmla="*/ 2147483646 h 502"/>
              <a:gd name="T4" fmla="*/ 2147483646 w 418"/>
              <a:gd name="T5" fmla="*/ 2147483646 h 502"/>
              <a:gd name="T6" fmla="*/ 2147483646 w 418"/>
              <a:gd name="T7" fmla="*/ 2147483646 h 502"/>
              <a:gd name="T8" fmla="*/ 2147483646 w 418"/>
              <a:gd name="T9" fmla="*/ 2147483646 h 502"/>
              <a:gd name="T10" fmla="*/ 2147483646 w 418"/>
              <a:gd name="T11" fmla="*/ 2147483646 h 502"/>
              <a:gd name="T12" fmla="*/ 2147483646 w 418"/>
              <a:gd name="T13" fmla="*/ 2147483646 h 502"/>
              <a:gd name="T14" fmla="*/ 2147483646 w 418"/>
              <a:gd name="T15" fmla="*/ 2147483646 h 502"/>
              <a:gd name="T16" fmla="*/ 2147483646 w 418"/>
              <a:gd name="T17" fmla="*/ 2147483646 h 502"/>
              <a:gd name="T18" fmla="*/ 2147483646 w 418"/>
              <a:gd name="T19" fmla="*/ 2147483646 h 502"/>
              <a:gd name="T20" fmla="*/ 2147483646 w 418"/>
              <a:gd name="T21" fmla="*/ 2147483646 h 502"/>
              <a:gd name="T22" fmla="*/ 2147483646 w 418"/>
              <a:gd name="T23" fmla="*/ 2147483646 h 502"/>
              <a:gd name="T24" fmla="*/ 2147483646 w 418"/>
              <a:gd name="T25" fmla="*/ 2147483646 h 502"/>
              <a:gd name="T26" fmla="*/ 2147483646 w 418"/>
              <a:gd name="T27" fmla="*/ 2147483646 h 502"/>
              <a:gd name="T28" fmla="*/ 2147483646 w 418"/>
              <a:gd name="T29" fmla="*/ 2147483646 h 502"/>
              <a:gd name="T30" fmla="*/ 2147483646 w 418"/>
              <a:gd name="T31" fmla="*/ 2147483646 h 502"/>
              <a:gd name="T32" fmla="*/ 2147483646 w 418"/>
              <a:gd name="T33" fmla="*/ 2147483646 h 502"/>
              <a:gd name="T34" fmla="*/ 2147483646 w 418"/>
              <a:gd name="T35" fmla="*/ 2147483646 h 502"/>
              <a:gd name="T36" fmla="*/ 2147483646 w 418"/>
              <a:gd name="T37" fmla="*/ 2147483646 h 502"/>
              <a:gd name="T38" fmla="*/ 2147483646 w 418"/>
              <a:gd name="T39" fmla="*/ 2147483646 h 502"/>
              <a:gd name="T40" fmla="*/ 2147483646 w 418"/>
              <a:gd name="T41" fmla="*/ 2147483646 h 502"/>
              <a:gd name="T42" fmla="*/ 2147483646 w 418"/>
              <a:gd name="T43" fmla="*/ 2147483646 h 502"/>
              <a:gd name="T44" fmla="*/ 2147483646 w 418"/>
              <a:gd name="T45" fmla="*/ 2147483646 h 502"/>
              <a:gd name="T46" fmla="*/ 2147483646 w 418"/>
              <a:gd name="T47" fmla="*/ 2147483646 h 502"/>
              <a:gd name="T48" fmla="*/ 2147483646 w 418"/>
              <a:gd name="T49" fmla="*/ 2147483646 h 502"/>
              <a:gd name="T50" fmla="*/ 2147483646 w 418"/>
              <a:gd name="T51" fmla="*/ 0 h 502"/>
              <a:gd name="T52" fmla="*/ 2147483646 w 418"/>
              <a:gd name="T53" fmla="*/ 2147483646 h 502"/>
              <a:gd name="T54" fmla="*/ 2147483646 w 418"/>
              <a:gd name="T55" fmla="*/ 2147483646 h 502"/>
              <a:gd name="T56" fmla="*/ 2147483646 w 418"/>
              <a:gd name="T57" fmla="*/ 2147483646 h 502"/>
              <a:gd name="T58" fmla="*/ 2147483646 w 418"/>
              <a:gd name="T59" fmla="*/ 2147483646 h 502"/>
              <a:gd name="T60" fmla="*/ 0 w 418"/>
              <a:gd name="T61" fmla="*/ 2147483646 h 502"/>
              <a:gd name="T62" fmla="*/ 2147483646 w 418"/>
              <a:gd name="T63" fmla="*/ 2147483646 h 502"/>
              <a:gd name="T64" fmla="*/ 2147483646 w 418"/>
              <a:gd name="T65" fmla="*/ 2147483646 h 502"/>
              <a:gd name="T66" fmla="*/ 2147483646 w 418"/>
              <a:gd name="T67" fmla="*/ 2147483646 h 502"/>
              <a:gd name="T68" fmla="*/ 2147483646 w 418"/>
              <a:gd name="T69" fmla="*/ 2147483646 h 502"/>
              <a:gd name="T70" fmla="*/ 2147483646 w 418"/>
              <a:gd name="T71" fmla="*/ 2147483646 h 502"/>
              <a:gd name="T72" fmla="*/ 2147483646 w 418"/>
              <a:gd name="T73" fmla="*/ 2147483646 h 50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418" h="502">
                <a:moveTo>
                  <a:pt x="325" y="447"/>
                </a:moveTo>
                <a:lnTo>
                  <a:pt x="325" y="447"/>
                </a:lnTo>
                <a:cubicBezTo>
                  <a:pt x="304" y="447"/>
                  <a:pt x="287" y="430"/>
                  <a:pt x="287" y="409"/>
                </a:cubicBezTo>
                <a:cubicBezTo>
                  <a:pt x="287" y="388"/>
                  <a:pt x="304" y="372"/>
                  <a:pt x="325" y="372"/>
                </a:cubicBezTo>
                <a:cubicBezTo>
                  <a:pt x="346" y="372"/>
                  <a:pt x="363" y="388"/>
                  <a:pt x="363" y="409"/>
                </a:cubicBezTo>
                <a:cubicBezTo>
                  <a:pt x="363" y="430"/>
                  <a:pt x="346" y="447"/>
                  <a:pt x="325" y="447"/>
                </a:cubicBezTo>
                <a:close/>
                <a:moveTo>
                  <a:pt x="54" y="251"/>
                </a:moveTo>
                <a:lnTo>
                  <a:pt x="54" y="251"/>
                </a:lnTo>
                <a:cubicBezTo>
                  <a:pt x="54" y="230"/>
                  <a:pt x="71" y="213"/>
                  <a:pt x="92" y="213"/>
                </a:cubicBezTo>
                <a:cubicBezTo>
                  <a:pt x="104" y="213"/>
                  <a:pt x="115" y="219"/>
                  <a:pt x="122" y="228"/>
                </a:cubicBezTo>
                <a:cubicBezTo>
                  <a:pt x="126" y="235"/>
                  <a:pt x="130" y="242"/>
                  <a:pt x="130" y="251"/>
                </a:cubicBezTo>
                <a:cubicBezTo>
                  <a:pt x="130" y="260"/>
                  <a:pt x="126" y="268"/>
                  <a:pt x="122" y="275"/>
                </a:cubicBezTo>
                <a:cubicBezTo>
                  <a:pt x="115" y="283"/>
                  <a:pt x="104" y="289"/>
                  <a:pt x="92" y="289"/>
                </a:cubicBezTo>
                <a:cubicBezTo>
                  <a:pt x="71" y="289"/>
                  <a:pt x="54" y="272"/>
                  <a:pt x="54" y="251"/>
                </a:cubicBezTo>
                <a:close/>
                <a:moveTo>
                  <a:pt x="325" y="54"/>
                </a:moveTo>
                <a:lnTo>
                  <a:pt x="325" y="54"/>
                </a:lnTo>
                <a:cubicBezTo>
                  <a:pt x="346" y="54"/>
                  <a:pt x="363" y="71"/>
                  <a:pt x="363" y="92"/>
                </a:cubicBezTo>
                <a:cubicBezTo>
                  <a:pt x="363" y="113"/>
                  <a:pt x="346" y="130"/>
                  <a:pt x="325" y="130"/>
                </a:cubicBezTo>
                <a:cubicBezTo>
                  <a:pt x="304" y="130"/>
                  <a:pt x="287" y="113"/>
                  <a:pt x="287" y="92"/>
                </a:cubicBezTo>
                <a:cubicBezTo>
                  <a:pt x="287" y="71"/>
                  <a:pt x="304" y="54"/>
                  <a:pt x="325" y="54"/>
                </a:cubicBezTo>
                <a:close/>
                <a:moveTo>
                  <a:pt x="325" y="318"/>
                </a:moveTo>
                <a:lnTo>
                  <a:pt x="325" y="318"/>
                </a:lnTo>
                <a:cubicBezTo>
                  <a:pt x="301" y="318"/>
                  <a:pt x="279" y="327"/>
                  <a:pt x="263" y="343"/>
                </a:cubicBezTo>
                <a:lnTo>
                  <a:pt x="178" y="282"/>
                </a:lnTo>
                <a:cubicBezTo>
                  <a:pt x="182" y="272"/>
                  <a:pt x="184" y="262"/>
                  <a:pt x="184" y="251"/>
                </a:cubicBezTo>
                <a:cubicBezTo>
                  <a:pt x="184" y="240"/>
                  <a:pt x="182" y="230"/>
                  <a:pt x="178" y="220"/>
                </a:cubicBezTo>
                <a:lnTo>
                  <a:pt x="263" y="159"/>
                </a:lnTo>
                <a:cubicBezTo>
                  <a:pt x="279" y="175"/>
                  <a:pt x="301" y="184"/>
                  <a:pt x="325" y="184"/>
                </a:cubicBezTo>
                <a:cubicBezTo>
                  <a:pt x="376" y="184"/>
                  <a:pt x="417" y="143"/>
                  <a:pt x="417" y="92"/>
                </a:cubicBezTo>
                <a:cubicBezTo>
                  <a:pt x="417" y="42"/>
                  <a:pt x="376" y="0"/>
                  <a:pt x="325" y="0"/>
                </a:cubicBezTo>
                <a:cubicBezTo>
                  <a:pt x="275" y="0"/>
                  <a:pt x="233" y="42"/>
                  <a:pt x="233" y="92"/>
                </a:cubicBezTo>
                <a:cubicBezTo>
                  <a:pt x="233" y="99"/>
                  <a:pt x="234" y="105"/>
                  <a:pt x="236" y="112"/>
                </a:cubicBezTo>
                <a:lnTo>
                  <a:pt x="146" y="177"/>
                </a:lnTo>
                <a:cubicBezTo>
                  <a:pt x="131" y="166"/>
                  <a:pt x="112" y="159"/>
                  <a:pt x="92" y="159"/>
                </a:cubicBezTo>
                <a:cubicBezTo>
                  <a:pt x="41" y="159"/>
                  <a:pt x="0" y="200"/>
                  <a:pt x="0" y="251"/>
                </a:cubicBezTo>
                <a:cubicBezTo>
                  <a:pt x="0" y="301"/>
                  <a:pt x="41" y="343"/>
                  <a:pt x="92" y="343"/>
                </a:cubicBezTo>
                <a:cubicBezTo>
                  <a:pt x="112" y="343"/>
                  <a:pt x="131" y="336"/>
                  <a:pt x="146" y="325"/>
                </a:cubicBezTo>
                <a:lnTo>
                  <a:pt x="236" y="390"/>
                </a:lnTo>
                <a:cubicBezTo>
                  <a:pt x="234" y="397"/>
                  <a:pt x="233" y="403"/>
                  <a:pt x="233" y="409"/>
                </a:cubicBezTo>
                <a:cubicBezTo>
                  <a:pt x="233" y="460"/>
                  <a:pt x="275" y="501"/>
                  <a:pt x="325" y="501"/>
                </a:cubicBezTo>
                <a:cubicBezTo>
                  <a:pt x="376" y="501"/>
                  <a:pt x="417" y="460"/>
                  <a:pt x="417" y="409"/>
                </a:cubicBezTo>
                <a:cubicBezTo>
                  <a:pt x="417" y="359"/>
                  <a:pt x="376" y="318"/>
                  <a:pt x="325" y="3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33" name="Freeform 397">
            <a:extLst>
              <a:ext uri="{FF2B5EF4-FFF2-40B4-BE49-F238E27FC236}">
                <a16:creationId xmlns:a16="http://schemas.microsoft.com/office/drawing/2014/main" id="{6268DF32-5366-6744-8606-48546801FFD2}"/>
              </a:ext>
            </a:extLst>
          </p:cNvPr>
          <p:cNvSpPr>
            <a:spLocks noChangeAspect="1"/>
          </p:cNvSpPr>
          <p:nvPr/>
        </p:nvSpPr>
        <p:spPr bwMode="auto">
          <a:xfrm>
            <a:off x="4682332" y="1612398"/>
            <a:ext cx="470921" cy="293099"/>
          </a:xfrm>
          <a:custGeom>
            <a:avLst/>
            <a:gdLst>
              <a:gd name="T0" fmla="*/ 2147483646 w 500"/>
              <a:gd name="T1" fmla="*/ 2147483646 h 310"/>
              <a:gd name="T2" fmla="*/ 2147483646 w 500"/>
              <a:gd name="T3" fmla="*/ 2147483646 h 310"/>
              <a:gd name="T4" fmla="*/ 2147483646 w 500"/>
              <a:gd name="T5" fmla="*/ 2147483646 h 310"/>
              <a:gd name="T6" fmla="*/ 2147483646 w 500"/>
              <a:gd name="T7" fmla="*/ 2147483646 h 310"/>
              <a:gd name="T8" fmla="*/ 2147483646 w 500"/>
              <a:gd name="T9" fmla="*/ 2147483646 h 310"/>
              <a:gd name="T10" fmla="*/ 2147483646 w 500"/>
              <a:gd name="T11" fmla="*/ 2147483646 h 310"/>
              <a:gd name="T12" fmla="*/ 2147483646 w 500"/>
              <a:gd name="T13" fmla="*/ 2147483646 h 310"/>
              <a:gd name="T14" fmla="*/ 2147483646 w 500"/>
              <a:gd name="T15" fmla="*/ 2147483646 h 310"/>
              <a:gd name="T16" fmla="*/ 2147483646 w 500"/>
              <a:gd name="T17" fmla="*/ 2147483646 h 310"/>
              <a:gd name="T18" fmla="*/ 2147483646 w 500"/>
              <a:gd name="T19" fmla="*/ 2147483646 h 310"/>
              <a:gd name="T20" fmla="*/ 2147483646 w 500"/>
              <a:gd name="T21" fmla="*/ 2147483646 h 310"/>
              <a:gd name="T22" fmla="*/ 2147483646 w 500"/>
              <a:gd name="T23" fmla="*/ 2147483646 h 310"/>
              <a:gd name="T24" fmla="*/ 2147483646 w 500"/>
              <a:gd name="T25" fmla="*/ 2147483646 h 310"/>
              <a:gd name="T26" fmla="*/ 2147483646 w 500"/>
              <a:gd name="T27" fmla="*/ 2147483646 h 310"/>
              <a:gd name="T28" fmla="*/ 2147483646 w 500"/>
              <a:gd name="T29" fmla="*/ 2147483646 h 310"/>
              <a:gd name="T30" fmla="*/ 2147483646 w 500"/>
              <a:gd name="T31" fmla="*/ 2147483646 h 310"/>
              <a:gd name="T32" fmla="*/ 2147483646 w 500"/>
              <a:gd name="T33" fmla="*/ 2147483646 h 310"/>
              <a:gd name="T34" fmla="*/ 2147483646 w 500"/>
              <a:gd name="T35" fmla="*/ 2147483646 h 310"/>
              <a:gd name="T36" fmla="*/ 2147483646 w 500"/>
              <a:gd name="T37" fmla="*/ 2147483646 h 310"/>
              <a:gd name="T38" fmla="*/ 2147483646 w 500"/>
              <a:gd name="T39" fmla="*/ 2147483646 h 310"/>
              <a:gd name="T40" fmla="*/ 2147483646 w 500"/>
              <a:gd name="T41" fmla="*/ 2147483646 h 310"/>
              <a:gd name="T42" fmla="*/ 2147483646 w 500"/>
              <a:gd name="T43" fmla="*/ 2147483646 h 310"/>
              <a:gd name="T44" fmla="*/ 2147483646 w 500"/>
              <a:gd name="T45" fmla="*/ 2147483646 h 310"/>
              <a:gd name="T46" fmla="*/ 0 w 500"/>
              <a:gd name="T47" fmla="*/ 2147483646 h 310"/>
              <a:gd name="T48" fmla="*/ 0 w 500"/>
              <a:gd name="T49" fmla="*/ 2147483646 h 310"/>
              <a:gd name="T50" fmla="*/ 2147483646 w 500"/>
              <a:gd name="T51" fmla="*/ 2147483646 h 310"/>
              <a:gd name="T52" fmla="*/ 2147483646 w 500"/>
              <a:gd name="T53" fmla="*/ 2147483646 h 310"/>
              <a:gd name="T54" fmla="*/ 2147483646 w 500"/>
              <a:gd name="T55" fmla="*/ 0 h 310"/>
              <a:gd name="T56" fmla="*/ 2147483646 w 500"/>
              <a:gd name="T57" fmla="*/ 0 h 310"/>
              <a:gd name="T58" fmla="*/ 2147483646 w 500"/>
              <a:gd name="T59" fmla="*/ 2147483646 h 310"/>
              <a:gd name="T60" fmla="*/ 2147483646 w 500"/>
              <a:gd name="T61" fmla="*/ 2147483646 h 310"/>
              <a:gd name="T62" fmla="*/ 2147483646 w 500"/>
              <a:gd name="T63" fmla="*/ 2147483646 h 310"/>
              <a:gd name="T64" fmla="*/ 2147483646 w 500"/>
              <a:gd name="T65" fmla="*/ 2147483646 h 310"/>
              <a:gd name="T66" fmla="*/ 2147483646 w 500"/>
              <a:gd name="T67" fmla="*/ 2147483646 h 310"/>
              <a:gd name="T68" fmla="*/ 2147483646 w 500"/>
              <a:gd name="T69" fmla="*/ 2147483646 h 310"/>
              <a:gd name="T70" fmla="*/ 2147483646 w 500"/>
              <a:gd name="T71" fmla="*/ 2147483646 h 31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00" h="310">
                <a:moveTo>
                  <a:pt x="65" y="254"/>
                </a:moveTo>
                <a:lnTo>
                  <a:pt x="440" y="254"/>
                </a:lnTo>
                <a:cubicBezTo>
                  <a:pt x="443" y="240"/>
                  <a:pt x="445" y="235"/>
                  <a:pt x="445" y="226"/>
                </a:cubicBezTo>
                <a:cubicBezTo>
                  <a:pt x="445" y="190"/>
                  <a:pt x="417" y="158"/>
                  <a:pt x="381" y="155"/>
                </a:cubicBezTo>
                <a:cubicBezTo>
                  <a:pt x="370" y="155"/>
                  <a:pt x="361" y="147"/>
                  <a:pt x="357" y="136"/>
                </a:cubicBezTo>
                <a:cubicBezTo>
                  <a:pt x="341" y="88"/>
                  <a:pt x="295" y="54"/>
                  <a:pt x="243" y="54"/>
                </a:cubicBezTo>
                <a:cubicBezTo>
                  <a:pt x="201" y="54"/>
                  <a:pt x="163" y="76"/>
                  <a:pt x="141" y="112"/>
                </a:cubicBezTo>
                <a:cubicBezTo>
                  <a:pt x="138" y="118"/>
                  <a:pt x="131" y="122"/>
                  <a:pt x="124" y="123"/>
                </a:cubicBezTo>
                <a:cubicBezTo>
                  <a:pt x="84" y="132"/>
                  <a:pt x="54" y="170"/>
                  <a:pt x="54" y="211"/>
                </a:cubicBezTo>
                <a:cubicBezTo>
                  <a:pt x="54" y="226"/>
                  <a:pt x="58" y="240"/>
                  <a:pt x="65" y="254"/>
                </a:cubicBezTo>
                <a:close/>
                <a:moveTo>
                  <a:pt x="456" y="309"/>
                </a:moveTo>
                <a:lnTo>
                  <a:pt x="51" y="309"/>
                </a:lnTo>
                <a:cubicBezTo>
                  <a:pt x="42" y="309"/>
                  <a:pt x="34" y="302"/>
                  <a:pt x="29" y="296"/>
                </a:cubicBezTo>
                <a:cubicBezTo>
                  <a:pt x="10" y="271"/>
                  <a:pt x="0" y="241"/>
                  <a:pt x="0" y="210"/>
                </a:cubicBezTo>
                <a:cubicBezTo>
                  <a:pt x="0" y="148"/>
                  <a:pt x="42" y="92"/>
                  <a:pt x="101" y="74"/>
                </a:cubicBezTo>
                <a:cubicBezTo>
                  <a:pt x="134" y="28"/>
                  <a:pt x="186" y="0"/>
                  <a:pt x="243" y="0"/>
                </a:cubicBezTo>
                <a:cubicBezTo>
                  <a:pt x="312" y="0"/>
                  <a:pt x="374" y="41"/>
                  <a:pt x="402" y="103"/>
                </a:cubicBezTo>
                <a:cubicBezTo>
                  <a:pt x="458" y="116"/>
                  <a:pt x="499" y="166"/>
                  <a:pt x="499" y="225"/>
                </a:cubicBezTo>
                <a:cubicBezTo>
                  <a:pt x="499" y="249"/>
                  <a:pt x="492" y="274"/>
                  <a:pt x="479" y="295"/>
                </a:cubicBezTo>
                <a:cubicBezTo>
                  <a:pt x="474" y="302"/>
                  <a:pt x="465" y="309"/>
                  <a:pt x="456" y="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en-US" sz="900" dirty="0">
              <a:latin typeface="Lato Light" panose="020F0502020204030203" pitchFamily="34" charset="0"/>
            </a:endParaRP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E9060A9A-E143-4830-813C-A1B304DDDAD6}"/>
              </a:ext>
            </a:extLst>
          </p:cNvPr>
          <p:cNvSpPr txBox="1">
            <a:spLocks/>
          </p:cNvSpPr>
          <p:nvPr/>
        </p:nvSpPr>
        <p:spPr>
          <a:xfrm>
            <a:off x="6094519" y="5740091"/>
            <a:ext cx="6026300" cy="26667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pt-B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Mapear do perfil de consumo dos </a:t>
            </a:r>
            <a:r>
              <a:rPr lang="pt-B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Pdv’s</a:t>
            </a:r>
            <a:r>
              <a:rPr lang="pt-B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regionalizado</a:t>
            </a:r>
            <a:r>
              <a:rPr lang="en-US" sz="14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Lato Light" panose="020F0502020204030203" pitchFamily="34" charset="0"/>
                <a:cs typeface="Calibri" panose="020F0502020204030204" pitchFamily="34" charset="0"/>
              </a:rPr>
              <a:t>.</a:t>
            </a:r>
            <a:endParaRPr lang="en-US" sz="1400" dirty="0">
              <a:solidFill>
                <a:schemeClr val="accent2"/>
              </a:solidFill>
              <a:latin typeface="Calibri" panose="020F0502020204030204" pitchFamily="34" charset="0"/>
              <a:ea typeface="Lato Light" panose="020F0502020204030203" pitchFamily="34" charset="0"/>
              <a:cs typeface="Calibri" panose="020F050202020403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ED92611-8326-4463-B19E-21DF4DB135E4}"/>
              </a:ext>
            </a:extLst>
          </p:cNvPr>
          <p:cNvSpPr txBox="1"/>
          <p:nvPr/>
        </p:nvSpPr>
        <p:spPr>
          <a:xfrm>
            <a:off x="5970858" y="1624104"/>
            <a:ext cx="754992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chemeClr val="accent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Desenvolvimento </a:t>
            </a:r>
            <a:r>
              <a:rPr lang="pt-BR" sz="1500" dirty="0">
                <a:solidFill>
                  <a:schemeClr val="accent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previsão de vendas na categoria de antigripais.</a:t>
            </a:r>
            <a:endParaRPr lang="pt-BR" sz="15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49687D6-38EE-4AAE-B7F2-76397A1ED8D0}"/>
              </a:ext>
            </a:extLst>
          </p:cNvPr>
          <p:cNvSpPr txBox="1"/>
          <p:nvPr/>
        </p:nvSpPr>
        <p:spPr>
          <a:xfrm>
            <a:off x="5153253" y="2590766"/>
            <a:ext cx="709452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</a:t>
            </a:r>
            <a:r>
              <a:rPr lang="pt-BR" sz="1500" dirty="0" err="1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Recência</a:t>
            </a:r>
            <a:r>
              <a:rPr lang="pt-BR" sz="15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Frequência e valor para entendimento dos PDV’S mais valiosos.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A4CCB4-C24A-4C94-82E4-EB73BB53DE3C}"/>
              </a:ext>
            </a:extLst>
          </p:cNvPr>
          <p:cNvSpPr txBox="1"/>
          <p:nvPr/>
        </p:nvSpPr>
        <p:spPr>
          <a:xfrm>
            <a:off x="4571827" y="3547365"/>
            <a:ext cx="7339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Desenvolvimento dos dias de estoque, a nível produto ou categoria</a:t>
            </a:r>
            <a:r>
              <a:rPr lang="pt-BR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14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 seja, dada a venda média quanto eu preciso ter daquele produto para não sofrer ruptura ou excesso.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5F0AD37-F7CD-4A64-AB1F-EE8EEC6048D2}"/>
              </a:ext>
            </a:extLst>
          </p:cNvPr>
          <p:cNvSpPr txBox="1"/>
          <p:nvPr/>
        </p:nvSpPr>
        <p:spPr>
          <a:xfrm>
            <a:off x="5153253" y="4660679"/>
            <a:ext cx="7015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</a:t>
            </a:r>
            <a:r>
              <a:rPr lang="pt-BR" sz="14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sensibilidade a preço, ou seja, quantificar a relação preço e demanda.</a:t>
            </a:r>
          </a:p>
        </p:txBody>
      </p:sp>
    </p:spTree>
    <p:extLst>
      <p:ext uri="{BB962C8B-B14F-4D97-AF65-F5344CB8AC3E}">
        <p14:creationId xmlns:p14="http://schemas.microsoft.com/office/powerpoint/2010/main" val="162256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"/>
          <p:cNvSpPr txBox="1">
            <a:spLocks noGrp="1"/>
          </p:cNvSpPr>
          <p:nvPr>
            <p:ph type="title"/>
          </p:nvPr>
        </p:nvSpPr>
        <p:spPr>
          <a:xfrm>
            <a:off x="868611" y="2796700"/>
            <a:ext cx="5821115" cy="198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CRITÉRIOS DE ESCOLHA E GRUPOS</a:t>
            </a:r>
            <a:endParaRPr sz="5000" dirty="0"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6888384" y="0"/>
            <a:ext cx="5303600" cy="68580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64" name="Google Shape;564;p42"/>
          <p:cNvGrpSpPr/>
          <p:nvPr/>
        </p:nvGrpSpPr>
        <p:grpSpPr>
          <a:xfrm rot="10800000">
            <a:off x="6096000" y="5727533"/>
            <a:ext cx="2234067" cy="1130467"/>
            <a:chOff x="7236475" y="0"/>
            <a:chExt cx="1675550" cy="847850"/>
          </a:xfrm>
        </p:grpSpPr>
        <p:sp>
          <p:nvSpPr>
            <p:cNvPr id="565" name="Google Shape;565;p4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67" name="Google Shape;567;p42"/>
          <p:cNvSpPr/>
          <p:nvPr/>
        </p:nvSpPr>
        <p:spPr>
          <a:xfrm rot="10800000">
            <a:off x="8019451" y="6030634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42"/>
          <p:cNvSpPr/>
          <p:nvPr/>
        </p:nvSpPr>
        <p:spPr>
          <a:xfrm rot="10800000">
            <a:off x="8019451" y="58343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42"/>
          <p:cNvSpPr/>
          <p:nvPr/>
        </p:nvSpPr>
        <p:spPr>
          <a:xfrm rot="10800000">
            <a:off x="7827485" y="6030634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42"/>
          <p:cNvSpPr/>
          <p:nvPr/>
        </p:nvSpPr>
        <p:spPr>
          <a:xfrm rot="10800000">
            <a:off x="7827485" y="5834367"/>
            <a:ext cx="76167" cy="76167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42"/>
          <p:cNvSpPr/>
          <p:nvPr/>
        </p:nvSpPr>
        <p:spPr>
          <a:xfrm flipH="1">
            <a:off x="5577501" y="1035067"/>
            <a:ext cx="1112233" cy="1113300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42"/>
          <p:cNvSpPr/>
          <p:nvPr/>
        </p:nvSpPr>
        <p:spPr>
          <a:xfrm>
            <a:off x="6221327" y="2031734"/>
            <a:ext cx="468399" cy="469273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73" name="Google Shape;573;p42"/>
          <p:cNvGrpSpPr/>
          <p:nvPr/>
        </p:nvGrpSpPr>
        <p:grpSpPr>
          <a:xfrm flipH="1">
            <a:off x="5206434" y="713334"/>
            <a:ext cx="268133" cy="272433"/>
            <a:chOff x="3375338" y="419625"/>
            <a:chExt cx="201100" cy="204325"/>
          </a:xfrm>
        </p:grpSpPr>
        <p:sp>
          <p:nvSpPr>
            <p:cNvPr id="574" name="Google Shape;574;p42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42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42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42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78" name="Google Shape;578;p42"/>
          <p:cNvSpPr txBox="1">
            <a:spLocks noGrp="1"/>
          </p:cNvSpPr>
          <p:nvPr>
            <p:ph type="title" idx="2"/>
          </p:nvPr>
        </p:nvSpPr>
        <p:spPr>
          <a:xfrm>
            <a:off x="953467" y="713333"/>
            <a:ext cx="8768000" cy="2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03.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5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Freeform 1">
            <a:extLst>
              <a:ext uri="{FF2B5EF4-FFF2-40B4-BE49-F238E27FC236}">
                <a16:creationId xmlns:a16="http://schemas.microsoft.com/office/drawing/2014/main" id="{851AA844-4D77-C246-91FC-753A42487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67" y="3070214"/>
            <a:ext cx="1085063" cy="2337783"/>
          </a:xfrm>
          <a:custGeom>
            <a:avLst/>
            <a:gdLst>
              <a:gd name="T0" fmla="*/ 2539 w 2540"/>
              <a:gd name="T1" fmla="*/ 0 h 5471"/>
              <a:gd name="T2" fmla="*/ 2529 w 2540"/>
              <a:gd name="T3" fmla="*/ 5470 h 5471"/>
              <a:gd name="T4" fmla="*/ 0 w 2540"/>
              <a:gd name="T5" fmla="*/ 3091 h 5471"/>
              <a:gd name="T6" fmla="*/ 2539 w 2540"/>
              <a:gd name="T7" fmla="*/ 0 h 5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0" h="5471">
                <a:moveTo>
                  <a:pt x="2539" y="0"/>
                </a:moveTo>
                <a:lnTo>
                  <a:pt x="2529" y="5470"/>
                </a:lnTo>
                <a:lnTo>
                  <a:pt x="0" y="3091"/>
                </a:lnTo>
                <a:lnTo>
                  <a:pt x="2539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5122" name="Freeform 2">
            <a:extLst>
              <a:ext uri="{FF2B5EF4-FFF2-40B4-BE49-F238E27FC236}">
                <a16:creationId xmlns:a16="http://schemas.microsoft.com/office/drawing/2014/main" id="{BFF7C59F-D25C-4346-8EF6-D4B06AEEA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979" y="3782286"/>
            <a:ext cx="2198384" cy="1623828"/>
          </a:xfrm>
          <a:custGeom>
            <a:avLst/>
            <a:gdLst>
              <a:gd name="T0" fmla="*/ 5144 w 5145"/>
              <a:gd name="T1" fmla="*/ 3802 h 3803"/>
              <a:gd name="T2" fmla="*/ 2529 w 5145"/>
              <a:gd name="T3" fmla="*/ 2379 h 3803"/>
              <a:gd name="T4" fmla="*/ 0 w 5145"/>
              <a:gd name="T5" fmla="*/ 0 h 3803"/>
              <a:gd name="T6" fmla="*/ 2615 w 5145"/>
              <a:gd name="T7" fmla="*/ 1423 h 3803"/>
              <a:gd name="T8" fmla="*/ 5144 w 5145"/>
              <a:gd name="T9" fmla="*/ 3802 h 3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45" h="3803">
                <a:moveTo>
                  <a:pt x="5144" y="3802"/>
                </a:moveTo>
                <a:lnTo>
                  <a:pt x="2529" y="2379"/>
                </a:lnTo>
                <a:lnTo>
                  <a:pt x="0" y="0"/>
                </a:lnTo>
                <a:lnTo>
                  <a:pt x="2615" y="1423"/>
                </a:lnTo>
                <a:lnTo>
                  <a:pt x="5144" y="3802"/>
                </a:ln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5123" name="Freeform 3">
            <a:extLst>
              <a:ext uri="{FF2B5EF4-FFF2-40B4-BE49-F238E27FC236}">
                <a16:creationId xmlns:a16="http://schemas.microsoft.com/office/drawing/2014/main" id="{8229DBAB-56B3-C346-B649-5B47A5F30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979" y="2461748"/>
            <a:ext cx="2202151" cy="1929002"/>
          </a:xfrm>
          <a:custGeom>
            <a:avLst/>
            <a:gdLst>
              <a:gd name="T0" fmla="*/ 2615 w 5155"/>
              <a:gd name="T1" fmla="*/ 4514 h 4515"/>
              <a:gd name="T2" fmla="*/ 0 w 5155"/>
              <a:gd name="T3" fmla="*/ 3091 h 4515"/>
              <a:gd name="T4" fmla="*/ 2539 w 5155"/>
              <a:gd name="T5" fmla="*/ 0 h 4515"/>
              <a:gd name="T6" fmla="*/ 5154 w 5155"/>
              <a:gd name="T7" fmla="*/ 1423 h 4515"/>
              <a:gd name="T8" fmla="*/ 2615 w 5155"/>
              <a:gd name="T9" fmla="*/ 4514 h 4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5" h="4515">
                <a:moveTo>
                  <a:pt x="2615" y="4514"/>
                </a:moveTo>
                <a:lnTo>
                  <a:pt x="0" y="3091"/>
                </a:lnTo>
                <a:lnTo>
                  <a:pt x="2539" y="0"/>
                </a:lnTo>
                <a:lnTo>
                  <a:pt x="5154" y="1423"/>
                </a:lnTo>
                <a:lnTo>
                  <a:pt x="2615" y="4514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5124" name="Freeform 4">
            <a:extLst>
              <a:ext uri="{FF2B5EF4-FFF2-40B4-BE49-F238E27FC236}">
                <a16:creationId xmlns:a16="http://schemas.microsoft.com/office/drawing/2014/main" id="{479CAC16-92D4-ED4E-A36F-A2E37ECE0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842" y="4243814"/>
            <a:ext cx="2166359" cy="1320538"/>
          </a:xfrm>
          <a:custGeom>
            <a:avLst/>
            <a:gdLst>
              <a:gd name="T0" fmla="*/ 2541 w 5071"/>
              <a:gd name="T1" fmla="*/ 0 h 3092"/>
              <a:gd name="T2" fmla="*/ 5070 w 5071"/>
              <a:gd name="T3" fmla="*/ 2379 h 3092"/>
              <a:gd name="T4" fmla="*/ 0 w 5071"/>
              <a:gd name="T5" fmla="*/ 3091 h 3092"/>
              <a:gd name="T6" fmla="*/ 2541 w 5071"/>
              <a:gd name="T7" fmla="*/ 0 h 3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71" h="3092">
                <a:moveTo>
                  <a:pt x="2541" y="0"/>
                </a:moveTo>
                <a:lnTo>
                  <a:pt x="5070" y="2379"/>
                </a:lnTo>
                <a:lnTo>
                  <a:pt x="0" y="3091"/>
                </a:lnTo>
                <a:lnTo>
                  <a:pt x="2541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5125" name="Freeform 5">
            <a:extLst>
              <a:ext uri="{FF2B5EF4-FFF2-40B4-BE49-F238E27FC236}">
                <a16:creationId xmlns:a16="http://schemas.microsoft.com/office/drawing/2014/main" id="{7E42C846-B020-D44B-9DCA-BEE260E78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755" y="3635350"/>
            <a:ext cx="2204035" cy="1929002"/>
          </a:xfrm>
          <a:custGeom>
            <a:avLst/>
            <a:gdLst>
              <a:gd name="T0" fmla="*/ 2616 w 5158"/>
              <a:gd name="T1" fmla="*/ 4514 h 4515"/>
              <a:gd name="T2" fmla="*/ 0 w 5158"/>
              <a:gd name="T3" fmla="*/ 3091 h 4515"/>
              <a:gd name="T4" fmla="*/ 2541 w 5158"/>
              <a:gd name="T5" fmla="*/ 0 h 4515"/>
              <a:gd name="T6" fmla="*/ 5157 w 5158"/>
              <a:gd name="T7" fmla="*/ 1423 h 4515"/>
              <a:gd name="T8" fmla="*/ 2616 w 5158"/>
              <a:gd name="T9" fmla="*/ 4514 h 4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8" h="4515">
                <a:moveTo>
                  <a:pt x="2616" y="4514"/>
                </a:moveTo>
                <a:lnTo>
                  <a:pt x="0" y="3091"/>
                </a:lnTo>
                <a:lnTo>
                  <a:pt x="2541" y="0"/>
                </a:lnTo>
                <a:lnTo>
                  <a:pt x="5157" y="1423"/>
                </a:lnTo>
                <a:lnTo>
                  <a:pt x="2616" y="4514"/>
                </a:lnTo>
              </a:path>
            </a:pathLst>
          </a:custGeom>
          <a:solidFill>
            <a:srgbClr val="417F6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5126" name="Freeform 6">
            <a:extLst>
              <a:ext uri="{FF2B5EF4-FFF2-40B4-BE49-F238E27FC236}">
                <a16:creationId xmlns:a16="http://schemas.microsoft.com/office/drawing/2014/main" id="{1478EF11-E09D-1E47-9FF9-732AFB6C0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842" y="2927045"/>
            <a:ext cx="2166359" cy="1320537"/>
          </a:xfrm>
          <a:custGeom>
            <a:avLst/>
            <a:gdLst>
              <a:gd name="T0" fmla="*/ 5070 w 5071"/>
              <a:gd name="T1" fmla="*/ 0 h 3093"/>
              <a:gd name="T2" fmla="*/ 2531 w 5071"/>
              <a:gd name="T3" fmla="*/ 3092 h 3093"/>
              <a:gd name="T4" fmla="*/ 0 w 5071"/>
              <a:gd name="T5" fmla="*/ 712 h 3093"/>
              <a:gd name="T6" fmla="*/ 5070 w 5071"/>
              <a:gd name="T7" fmla="*/ 0 h 3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71" h="3093">
                <a:moveTo>
                  <a:pt x="5070" y="0"/>
                </a:moveTo>
                <a:lnTo>
                  <a:pt x="2531" y="3092"/>
                </a:lnTo>
                <a:lnTo>
                  <a:pt x="0" y="712"/>
                </a:lnTo>
                <a:lnTo>
                  <a:pt x="5070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5127" name="Freeform 7">
            <a:extLst>
              <a:ext uri="{FF2B5EF4-FFF2-40B4-BE49-F238E27FC236}">
                <a16:creationId xmlns:a16="http://schemas.microsoft.com/office/drawing/2014/main" id="{7C0703A0-9369-044F-AD9F-4F9EB053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754" y="2623755"/>
            <a:ext cx="2198383" cy="1625712"/>
          </a:xfrm>
          <a:custGeom>
            <a:avLst/>
            <a:gdLst>
              <a:gd name="T0" fmla="*/ 5147 w 5148"/>
              <a:gd name="T1" fmla="*/ 3803 h 3804"/>
              <a:gd name="T2" fmla="*/ 2531 w 5148"/>
              <a:gd name="T3" fmla="*/ 2379 h 3804"/>
              <a:gd name="T4" fmla="*/ 0 w 5148"/>
              <a:gd name="T5" fmla="*/ 0 h 3804"/>
              <a:gd name="T6" fmla="*/ 2616 w 5148"/>
              <a:gd name="T7" fmla="*/ 1423 h 3804"/>
              <a:gd name="T8" fmla="*/ 5147 w 5148"/>
              <a:gd name="T9" fmla="*/ 3803 h 3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48" h="3804">
                <a:moveTo>
                  <a:pt x="5147" y="3803"/>
                </a:moveTo>
                <a:lnTo>
                  <a:pt x="2531" y="2379"/>
                </a:lnTo>
                <a:lnTo>
                  <a:pt x="0" y="0"/>
                </a:lnTo>
                <a:lnTo>
                  <a:pt x="2616" y="1423"/>
                </a:lnTo>
                <a:lnTo>
                  <a:pt x="5147" y="3803"/>
                </a:lnTo>
              </a:path>
            </a:pathLst>
          </a:custGeom>
          <a:solidFill>
            <a:srgbClr val="4E5E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5128" name="Freeform 8">
            <a:extLst>
              <a:ext uri="{FF2B5EF4-FFF2-40B4-BE49-F238E27FC236}">
                <a16:creationId xmlns:a16="http://schemas.microsoft.com/office/drawing/2014/main" id="{712ECCC1-06BF-9D41-966B-13C51201E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754" y="2318580"/>
            <a:ext cx="3283446" cy="911755"/>
          </a:xfrm>
          <a:custGeom>
            <a:avLst/>
            <a:gdLst>
              <a:gd name="T0" fmla="*/ 2616 w 7687"/>
              <a:gd name="T1" fmla="*/ 2135 h 2136"/>
              <a:gd name="T2" fmla="*/ 0 w 7687"/>
              <a:gd name="T3" fmla="*/ 712 h 2136"/>
              <a:gd name="T4" fmla="*/ 5070 w 7687"/>
              <a:gd name="T5" fmla="*/ 0 h 2136"/>
              <a:gd name="T6" fmla="*/ 7686 w 7687"/>
              <a:gd name="T7" fmla="*/ 1423 h 2136"/>
              <a:gd name="T8" fmla="*/ 2616 w 7687"/>
              <a:gd name="T9" fmla="*/ 2135 h 2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7" h="2136">
                <a:moveTo>
                  <a:pt x="2616" y="2135"/>
                </a:moveTo>
                <a:lnTo>
                  <a:pt x="0" y="712"/>
                </a:lnTo>
                <a:lnTo>
                  <a:pt x="5070" y="0"/>
                </a:lnTo>
                <a:lnTo>
                  <a:pt x="7686" y="1423"/>
                </a:lnTo>
                <a:lnTo>
                  <a:pt x="2616" y="2135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5129" name="Freeform 9">
            <a:extLst>
              <a:ext uri="{FF2B5EF4-FFF2-40B4-BE49-F238E27FC236}">
                <a16:creationId xmlns:a16="http://schemas.microsoft.com/office/drawing/2014/main" id="{D66677A6-80CC-8C4E-9B53-4DD010CCE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9958" y="3230335"/>
            <a:ext cx="1085063" cy="2337785"/>
          </a:xfrm>
          <a:custGeom>
            <a:avLst/>
            <a:gdLst>
              <a:gd name="T0" fmla="*/ 10 w 2541"/>
              <a:gd name="T1" fmla="*/ 0 h 5471"/>
              <a:gd name="T2" fmla="*/ 2540 w 2541"/>
              <a:gd name="T3" fmla="*/ 2380 h 5471"/>
              <a:gd name="T4" fmla="*/ 0 w 2541"/>
              <a:gd name="T5" fmla="*/ 5470 h 5471"/>
              <a:gd name="T6" fmla="*/ 10 w 2541"/>
              <a:gd name="T7" fmla="*/ 0 h 5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1" h="5471">
                <a:moveTo>
                  <a:pt x="10" y="0"/>
                </a:moveTo>
                <a:lnTo>
                  <a:pt x="2540" y="2380"/>
                </a:lnTo>
                <a:lnTo>
                  <a:pt x="0" y="5470"/>
                </a:lnTo>
                <a:lnTo>
                  <a:pt x="1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5130" name="Freeform 10">
            <a:extLst>
              <a:ext uri="{FF2B5EF4-FFF2-40B4-BE49-F238E27FC236}">
                <a16:creationId xmlns:a16="http://schemas.microsoft.com/office/drawing/2014/main" id="{E44E1488-0C71-7A44-8515-C294E56F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870" y="2623755"/>
            <a:ext cx="1122739" cy="2944366"/>
          </a:xfrm>
          <a:custGeom>
            <a:avLst/>
            <a:gdLst>
              <a:gd name="T0" fmla="*/ 2616 w 2627"/>
              <a:gd name="T1" fmla="*/ 6893 h 6894"/>
              <a:gd name="T2" fmla="*/ 0 w 2627"/>
              <a:gd name="T3" fmla="*/ 5471 h 6894"/>
              <a:gd name="T4" fmla="*/ 10 w 2627"/>
              <a:gd name="T5" fmla="*/ 0 h 6894"/>
              <a:gd name="T6" fmla="*/ 2626 w 2627"/>
              <a:gd name="T7" fmla="*/ 1423 h 6894"/>
              <a:gd name="T8" fmla="*/ 2616 w 2627"/>
              <a:gd name="T9" fmla="*/ 6893 h 6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7" h="6894">
                <a:moveTo>
                  <a:pt x="2616" y="6893"/>
                </a:moveTo>
                <a:lnTo>
                  <a:pt x="0" y="5471"/>
                </a:lnTo>
                <a:lnTo>
                  <a:pt x="10" y="0"/>
                </a:lnTo>
                <a:lnTo>
                  <a:pt x="2626" y="1423"/>
                </a:lnTo>
                <a:lnTo>
                  <a:pt x="2616" y="6893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6" dirty="0">
              <a:latin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A6313-2183-514D-B208-CF209C835011}"/>
              </a:ext>
            </a:extLst>
          </p:cNvPr>
          <p:cNvSpPr txBox="1"/>
          <p:nvPr/>
        </p:nvSpPr>
        <p:spPr>
          <a:xfrm>
            <a:off x="2614938" y="306186"/>
            <a:ext cx="6962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CRITÉRIO DE ESCOLHA DOS GRUPOS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FC9D3-DFF5-5349-A7B1-6113EC65629C}"/>
              </a:ext>
            </a:extLst>
          </p:cNvPr>
          <p:cNvSpPr txBox="1"/>
          <p:nvPr/>
        </p:nvSpPr>
        <p:spPr>
          <a:xfrm>
            <a:off x="1523633" y="2070391"/>
            <a:ext cx="211307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ÁREA DE ATUAÇÃO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A6EF0F-951D-2441-AF31-82B7ECC432A7}"/>
              </a:ext>
            </a:extLst>
          </p:cNvPr>
          <p:cNvSpPr txBox="1"/>
          <p:nvPr/>
        </p:nvSpPr>
        <p:spPr>
          <a:xfrm>
            <a:off x="8555289" y="2070391"/>
            <a:ext cx="339067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INTERFACE COM O ENTREGÁVEL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C684E3-758B-D541-86A2-AE950BED7493}"/>
              </a:ext>
            </a:extLst>
          </p:cNvPr>
          <p:cNvSpPr txBox="1"/>
          <p:nvPr/>
        </p:nvSpPr>
        <p:spPr>
          <a:xfrm>
            <a:off x="792821" y="4383673"/>
            <a:ext cx="284084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CONHECIMENTO TÉCNICO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9EB10-78BB-3D4F-8D36-A98D3379CE44}"/>
              </a:ext>
            </a:extLst>
          </p:cNvPr>
          <p:cNvSpPr txBox="1"/>
          <p:nvPr/>
        </p:nvSpPr>
        <p:spPr>
          <a:xfrm>
            <a:off x="8555289" y="4496425"/>
            <a:ext cx="207941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DIFERENTES NÍVEIS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4E38D4-A147-8943-8B76-76638844D611}"/>
              </a:ext>
            </a:extLst>
          </p:cNvPr>
          <p:cNvSpPr txBox="1"/>
          <p:nvPr/>
        </p:nvSpPr>
        <p:spPr>
          <a:xfrm>
            <a:off x="5452424" y="4023727"/>
            <a:ext cx="468398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000" b="1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61F18A-3A10-E541-948C-8F72BF232DD3}"/>
              </a:ext>
            </a:extLst>
          </p:cNvPr>
          <p:cNvSpPr txBox="1"/>
          <p:nvPr/>
        </p:nvSpPr>
        <p:spPr>
          <a:xfrm>
            <a:off x="6128879" y="4665702"/>
            <a:ext cx="463588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000" b="1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2498D8-04A0-0042-A8BA-689413575F55}"/>
              </a:ext>
            </a:extLst>
          </p:cNvPr>
          <p:cNvSpPr txBox="1"/>
          <p:nvPr/>
        </p:nvSpPr>
        <p:spPr>
          <a:xfrm>
            <a:off x="6084379" y="3256476"/>
            <a:ext cx="437940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000" b="1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F8E231-3113-C942-88D1-53CB702A41F8}"/>
              </a:ext>
            </a:extLst>
          </p:cNvPr>
          <p:cNvSpPr txBox="1"/>
          <p:nvPr/>
        </p:nvSpPr>
        <p:spPr>
          <a:xfrm>
            <a:off x="7416522" y="4023726"/>
            <a:ext cx="478016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000" b="1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61805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BA6313-2183-514D-B208-CF209C835011}"/>
              </a:ext>
            </a:extLst>
          </p:cNvPr>
          <p:cNvSpPr txBox="1"/>
          <p:nvPr/>
        </p:nvSpPr>
        <p:spPr>
          <a:xfrm>
            <a:off x="3180002" y="306186"/>
            <a:ext cx="5832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ALUNOS E GRUPOS DEFINIDOS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54A0877-1222-440B-A719-73201CB1D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80278"/>
              </p:ext>
            </p:extLst>
          </p:nvPr>
        </p:nvGraphicFramePr>
        <p:xfrm>
          <a:off x="655776" y="1098237"/>
          <a:ext cx="4678224" cy="5318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2817">
                  <a:extLst>
                    <a:ext uri="{9D8B030D-6E8A-4147-A177-3AD203B41FA5}">
                      <a16:colId xmlns:a16="http://schemas.microsoft.com/office/drawing/2014/main" val="3945517008"/>
                    </a:ext>
                  </a:extLst>
                </a:gridCol>
                <a:gridCol w="1315407">
                  <a:extLst>
                    <a:ext uri="{9D8B030D-6E8A-4147-A177-3AD203B41FA5}">
                      <a16:colId xmlns:a16="http://schemas.microsoft.com/office/drawing/2014/main" val="3284225700"/>
                    </a:ext>
                  </a:extLst>
                </a:gridCol>
              </a:tblGrid>
              <a:tr h="35061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Nome completo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Grupo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815278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Nathan </a:t>
                      </a:r>
                      <a:r>
                        <a:rPr lang="pt-BR" sz="1100" u="none" strike="noStrike" dirty="0" err="1">
                          <a:effectLst/>
                        </a:rPr>
                        <a:t>Felfele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comercial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3197892506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Danilo Dantas Alves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comercial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1295719599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Victor Lizabello Junqueira Silva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comercial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2199158177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Taiane Mantoani Biassi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comercial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723212594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Leonardo Fernandes Hosaka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comercial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145290401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Luiz Maxwell De Oliveira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u="none" strike="noStrike" dirty="0">
                          <a:effectLst/>
                        </a:rPr>
                        <a:t>Estratégia comercial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2565821410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Wictor Hugo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u="none" strike="noStrike" dirty="0">
                          <a:effectLst/>
                        </a:rPr>
                        <a:t>Estratégia comercial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2426732623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Marcelo De Meirelles Fonseca Junior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092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Estratégia comercial</a:t>
                      </a:r>
                      <a:endParaRPr kumimoji="0" lang="pt-B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1932095640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Caio Frank Da Costa Nascimento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092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Estratégia comercial</a:t>
                      </a:r>
                      <a:endParaRPr kumimoji="0" lang="pt-B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3981310573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Guilherme De Abreu Pinto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0092D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Estratégia comercial</a:t>
                      </a:r>
                      <a:endParaRPr kumimoji="0" lang="pt-B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3019054871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Lucas De Oliveira Noman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pesquisa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774197036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Ana Carolina Gavioli Guerra do Nascimento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pesquisa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1570812206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Gleyciene</a:t>
                      </a:r>
                      <a:r>
                        <a:rPr lang="pt-BR" sz="1100" u="none" strike="noStrike" dirty="0">
                          <a:effectLst/>
                        </a:rPr>
                        <a:t> Maria De Oliveira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pesquisa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1048179515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Victor Cavalaro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pesquisa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436978077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Flávio Henrique De Santana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pesquisa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3075819003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Diullio</a:t>
                      </a:r>
                      <a:r>
                        <a:rPr lang="pt-BR" sz="1100" u="none" strike="noStrike" dirty="0">
                          <a:effectLst/>
                        </a:rPr>
                        <a:t> Pereira Dos Santos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planejamento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1501124006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Olga Georgios Alexopoulos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planejamento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416653258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Luis</a:t>
                      </a:r>
                      <a:r>
                        <a:rPr lang="pt-BR" sz="1100" u="none" strike="noStrike" dirty="0">
                          <a:effectLst/>
                        </a:rPr>
                        <a:t> Felipe Costa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planejamento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3610409044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Victor Augusto </a:t>
                      </a:r>
                      <a:r>
                        <a:rPr lang="pt-BR" sz="1100" u="none" strike="noStrike" dirty="0" err="1">
                          <a:effectLst/>
                        </a:rPr>
                        <a:t>Roudino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planejamento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3247164270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Roosevelt Da Rocha Chaves Junior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planejamento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4145324819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Christian dos Santos </a:t>
                      </a:r>
                      <a:r>
                        <a:rPr lang="pt-BR" sz="1100" u="none" strike="noStrike" dirty="0" err="1">
                          <a:effectLst/>
                        </a:rPr>
                        <a:t>Olieira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suprimentos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3904246531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Derik</a:t>
                      </a:r>
                      <a:r>
                        <a:rPr lang="pt-BR" sz="1100" u="none" strike="noStrike" dirty="0">
                          <a:effectLst/>
                        </a:rPr>
                        <a:t> Galante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suprimentos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1652153781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Cleiton Rodrigues Tavares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suprimentos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920822054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Marcos Diogo Lopes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suprimentos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2148079401"/>
                  </a:ext>
                </a:extLst>
              </a:tr>
              <a:tr h="18899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Yago</a:t>
                      </a:r>
                      <a:r>
                        <a:rPr lang="pt-BR" sz="1100" u="none" strike="noStrike" dirty="0">
                          <a:effectLst/>
                        </a:rPr>
                        <a:t> Souza Soares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suprimentos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48" marR="5848" marT="5848" marB="0" anchor="ctr"/>
                </a:tc>
                <a:extLst>
                  <a:ext uri="{0D108BD9-81ED-4DB2-BD59-A6C34878D82A}">
                    <a16:rowId xmlns:a16="http://schemas.microsoft.com/office/drawing/2014/main" val="171905711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F78835B-80BE-494D-ABE2-408FD96CB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70560"/>
              </p:ext>
            </p:extLst>
          </p:nvPr>
        </p:nvGraphicFramePr>
        <p:xfrm>
          <a:off x="6534149" y="2119312"/>
          <a:ext cx="4429125" cy="2640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6375">
                  <a:extLst>
                    <a:ext uri="{9D8B030D-6E8A-4147-A177-3AD203B41FA5}">
                      <a16:colId xmlns:a16="http://schemas.microsoft.com/office/drawing/2014/main" val="1564979166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1588603438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1168289248"/>
                    </a:ext>
                  </a:extLst>
                </a:gridCol>
              </a:tblGrid>
              <a:tr h="39900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Grupo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effectLst/>
                        </a:rPr>
                        <a:t>Tema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Tutor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75371"/>
                  </a:ext>
                </a:extLst>
              </a:tr>
              <a:tr h="55912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comercial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Previsão de venda de antigripais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Luno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Fercrantz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09122768"/>
                  </a:ext>
                </a:extLst>
              </a:tr>
              <a:tr h="5683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Estratégia comercial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Mapeamento de perfil de consumo </a:t>
                      </a:r>
                      <a:r>
                        <a:rPr lang="pt-BR" sz="1100" u="none" strike="noStrike" dirty="0" err="1">
                          <a:effectLst/>
                        </a:rPr>
                        <a:t>PDV's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Victor Hugo </a:t>
                      </a:r>
                      <a:r>
                        <a:rPr lang="pt-B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Falcao</a:t>
                      </a:r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pt-B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Francheto</a:t>
                      </a:r>
                      <a:br>
                        <a:rPr lang="pt-BR" sz="11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85750818"/>
                  </a:ext>
                </a:extLst>
              </a:tr>
              <a:tr h="37362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suprimentos/fábrica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Dias de Estoque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Luno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Fercrantz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1798746"/>
                  </a:ext>
                </a:extLst>
              </a:tr>
              <a:tr h="32024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pesquisa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Elasticidade de preços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Victor Hugo </a:t>
                      </a:r>
                      <a:r>
                        <a:rPr lang="pt-B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Falcao</a:t>
                      </a:r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 </a:t>
                      </a:r>
                      <a:r>
                        <a:rPr lang="pt-B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Francheto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92910718"/>
                  </a:ext>
                </a:extLst>
              </a:tr>
              <a:tr h="39900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planejamento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RFV - Análise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Mariana Spanol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884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101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3457</TotalTime>
  <Words>636</Words>
  <Application>Microsoft Office PowerPoint</Application>
  <PresentationFormat>Widescreen</PresentationFormat>
  <Paragraphs>163</Paragraphs>
  <Slides>14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6" baseType="lpstr">
      <vt:lpstr>Arial</vt:lpstr>
      <vt:lpstr>Bebas Neue</vt:lpstr>
      <vt:lpstr>Calibri</vt:lpstr>
      <vt:lpstr>Fira Sans Extra Condensed</vt:lpstr>
      <vt:lpstr>Lato Light</vt:lpstr>
      <vt:lpstr>Poppins</vt:lpstr>
      <vt:lpstr>Righteous</vt:lpstr>
      <vt:lpstr>Roboto</vt:lpstr>
      <vt:lpstr>Spartan</vt:lpstr>
      <vt:lpstr>Spartan Medium</vt:lpstr>
      <vt:lpstr>Wingdings</vt:lpstr>
      <vt:lpstr>Data Science Company Profile by Slidesgo</vt:lpstr>
      <vt:lpstr>DATA JOURNEY Etapas, projetos e grupos</vt:lpstr>
      <vt:lpstr>ETAPAS DE DESENVOLVIMENTO</vt:lpstr>
      <vt:lpstr>Apresentação do PowerPoint</vt:lpstr>
      <vt:lpstr>Apresentação do PowerPoint</vt:lpstr>
      <vt:lpstr>PROJETOS DEFINIDOS</vt:lpstr>
      <vt:lpstr>Apresentação do PowerPoint</vt:lpstr>
      <vt:lpstr>CRITÉRIOS DE ESCOLHA E GRUPOS</vt:lpstr>
      <vt:lpstr>Apresentação do PowerPoint</vt:lpstr>
      <vt:lpstr>Apresentação do PowerPoint</vt:lpstr>
      <vt:lpstr>Apresentação do PowerPoint</vt:lpstr>
      <vt:lpstr>OUTROS PONTOS</vt:lpstr>
      <vt:lpstr>Apresentação do PowerPoint</vt:lpstr>
      <vt:lpstr>Apresentação do PowerPoint</vt:lpstr>
      <vt:lpstr>OBRIGADA</vt:lpstr>
    </vt:vector>
  </TitlesOfParts>
  <Company>Hypera Pharma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GTM DATA TECH</dc:title>
  <dc:creator>Mariana Spanol De Camargo Pereira</dc:creator>
  <cp:lastModifiedBy>Mariana Spanol De Camargo Pereira</cp:lastModifiedBy>
  <cp:revision>3</cp:revision>
  <dcterms:created xsi:type="dcterms:W3CDTF">2023-03-14T14:12:36Z</dcterms:created>
  <dcterms:modified xsi:type="dcterms:W3CDTF">2023-03-21T21:21:53Z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be5f175-ff1b-4059-b3f7-1548fd161fc1_Enabled">
    <vt:lpwstr>true</vt:lpwstr>
  </property>
  <property fmtid="{D5CDD505-2E9C-101B-9397-08002B2CF9AE}" pid="3" name="MSIP_Label_bbe5f175-ff1b-4059-b3f7-1548fd161fc1_SetDate">
    <vt:lpwstr>2023-03-15T18:20:04Z</vt:lpwstr>
  </property>
  <property fmtid="{D5CDD505-2E9C-101B-9397-08002B2CF9AE}" pid="4" name="MSIP_Label_bbe5f175-ff1b-4059-b3f7-1548fd161fc1_Method">
    <vt:lpwstr>Privileged</vt:lpwstr>
  </property>
  <property fmtid="{D5CDD505-2E9C-101B-9397-08002B2CF9AE}" pid="5" name="MSIP_Label_bbe5f175-ff1b-4059-b3f7-1548fd161fc1_Name">
    <vt:lpwstr>Public</vt:lpwstr>
  </property>
  <property fmtid="{D5CDD505-2E9C-101B-9397-08002B2CF9AE}" pid="6" name="MSIP_Label_bbe5f175-ff1b-4059-b3f7-1548fd161fc1_SiteId">
    <vt:lpwstr>3f7a3df4-f85b-4ca8-98d0-08b1034e6567</vt:lpwstr>
  </property>
  <property fmtid="{D5CDD505-2E9C-101B-9397-08002B2CF9AE}" pid="7" name="MSIP_Label_bbe5f175-ff1b-4059-b3f7-1548fd161fc1_ActionId">
    <vt:lpwstr>22ffcad0-0b26-48a5-816a-442e54318690</vt:lpwstr>
  </property>
  <property fmtid="{D5CDD505-2E9C-101B-9397-08002B2CF9AE}" pid="8" name="MSIP_Label_bbe5f175-ff1b-4059-b3f7-1548fd161fc1_ContentBits">
    <vt:lpwstr>0</vt:lpwstr>
  </property>
</Properties>
</file>